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tags/tag50.xml" ContentType="application/vnd.openxmlformats-officedocument.presentationml.tags+xml"/>
  <Override PartName="/ppt/notesSlides/notesSlide23.xml" ContentType="application/vnd.openxmlformats-officedocument.presentationml.notesSlide+xml"/>
  <Override PartName="/ppt/tags/tag51.xml" ContentType="application/vnd.openxmlformats-officedocument.presentationml.tags+xml"/>
  <Override PartName="/ppt/notesSlides/notesSlide2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5.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8.xml" ContentType="application/vnd.openxmlformats-officedocument.presentationml.notesSlide+xml"/>
  <Override PartName="/ppt/tags/tag61.xml" ContentType="application/vnd.openxmlformats-officedocument.presentationml.tags+xml"/>
  <Override PartName="/ppt/notesSlides/notesSlide2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3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3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9.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40.xml" ContentType="application/vnd.openxmlformats-officedocument.presentationml.notesSlide+xml"/>
  <Override PartName="/ppt/tags/tag85.xml" ContentType="application/vnd.openxmlformats-officedocument.presentationml.tags+xml"/>
  <Override PartName="/ppt/notesSlides/notesSlide4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42.xml" ContentType="application/vnd.openxmlformats-officedocument.presentationml.notesSlide+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9"/>
  </p:notesMasterIdLst>
  <p:handoutMasterIdLst>
    <p:handoutMasterId r:id="rId50"/>
  </p:handoutMasterIdLst>
  <p:sldIdLst>
    <p:sldId id="305" r:id="rId2"/>
    <p:sldId id="281" r:id="rId3"/>
    <p:sldId id="314" r:id="rId4"/>
    <p:sldId id="308" r:id="rId5"/>
    <p:sldId id="313" r:id="rId6"/>
    <p:sldId id="360" r:id="rId7"/>
    <p:sldId id="361" r:id="rId8"/>
    <p:sldId id="315" r:id="rId9"/>
    <p:sldId id="358" r:id="rId10"/>
    <p:sldId id="309" r:id="rId11"/>
    <p:sldId id="324" r:id="rId12"/>
    <p:sldId id="328" r:id="rId13"/>
    <p:sldId id="325" r:id="rId14"/>
    <p:sldId id="316" r:id="rId15"/>
    <p:sldId id="357" r:id="rId16"/>
    <p:sldId id="323" r:id="rId17"/>
    <p:sldId id="320" r:id="rId18"/>
    <p:sldId id="353" r:id="rId19"/>
    <p:sldId id="354" r:id="rId20"/>
    <p:sldId id="317" r:id="rId21"/>
    <p:sldId id="335" r:id="rId22"/>
    <p:sldId id="318" r:id="rId23"/>
    <p:sldId id="355" r:id="rId24"/>
    <p:sldId id="356" r:id="rId25"/>
    <p:sldId id="337" r:id="rId26"/>
    <p:sldId id="330" r:id="rId27"/>
    <p:sldId id="329" r:id="rId28"/>
    <p:sldId id="331" r:id="rId29"/>
    <p:sldId id="333" r:id="rId30"/>
    <p:sldId id="340" r:id="rId31"/>
    <p:sldId id="362" r:id="rId32"/>
    <p:sldId id="336" r:id="rId33"/>
    <p:sldId id="338" r:id="rId34"/>
    <p:sldId id="332" r:id="rId35"/>
    <p:sldId id="341" r:id="rId36"/>
    <p:sldId id="342" r:id="rId37"/>
    <p:sldId id="343" r:id="rId38"/>
    <p:sldId id="339" r:id="rId39"/>
    <p:sldId id="344" r:id="rId40"/>
    <p:sldId id="345" r:id="rId41"/>
    <p:sldId id="346" r:id="rId42"/>
    <p:sldId id="347" r:id="rId43"/>
    <p:sldId id="348" r:id="rId44"/>
    <p:sldId id="349" r:id="rId45"/>
    <p:sldId id="350" r:id="rId46"/>
    <p:sldId id="319" r:id="rId47"/>
    <p:sldId id="326" r:id="rId48"/>
  </p:sldIdLst>
  <p:sldSz cx="12192000" cy="6858000"/>
  <p:notesSz cx="7104063" cy="10234613"/>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C3F84-4C29-4233-992B-2D26DEA7756B}" v="7026" dt="2023-11-21T08:58:06.628"/>
  </p1510:revLst>
</p1510:revInfo>
</file>

<file path=ppt/tableStyles.xml><?xml version="1.0" encoding="utf-8"?>
<a:tblStyleLst xmlns:a="http://schemas.openxmlformats.org/drawingml/2006/main" def="{1E171933-4619-4E11-9A3F-F7608DF75F80}">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llemlayout 1 - Marker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067" autoAdjust="0"/>
  </p:normalViewPr>
  <p:slideViewPr>
    <p:cSldViewPr snapToGrid="0" showGuides="1">
      <p:cViewPr>
        <p:scale>
          <a:sx n="100" d="100"/>
          <a:sy n="100" d="100"/>
        </p:scale>
        <p:origin x="852"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2"/>
        <a:sy n="1" d="2"/>
      </p:scale>
      <p:origin x="0" y="0"/>
    </p:cViewPr>
  </p:sorterViewPr>
  <p:notesViewPr>
    <p:cSldViewPr snapToGrid="0">
      <p:cViewPr varScale="1">
        <p:scale>
          <a:sx n="82" d="100"/>
          <a:sy n="82" d="100"/>
        </p:scale>
        <p:origin x="3926"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as Brammer" userId="80a1e1bd-3b82-47a5-b259-da62a397db92" providerId="ADAL" clId="{CC804E0E-B381-4A8C-832B-11046074747A}"/>
    <pc:docChg chg="undo custSel addSld delSld modSld sldOrd modMainMaster replTag modNotesMaster">
      <pc:chgData name="Tobias Brammer" userId="80a1e1bd-3b82-47a5-b259-da62a397db92" providerId="ADAL" clId="{CC804E0E-B381-4A8C-832B-11046074747A}" dt="2023-09-29T12:15:28.061" v="11875" actId="20577"/>
      <pc:docMkLst>
        <pc:docMk/>
      </pc:docMkLst>
      <pc:sldChg chg="addSp modSp mod modNotes">
        <pc:chgData name="Tobias Brammer" userId="80a1e1bd-3b82-47a5-b259-da62a397db92" providerId="ADAL" clId="{CC804E0E-B381-4A8C-832B-11046074747A}" dt="2023-09-27T09:46:46.057" v="10811" actId="1076"/>
        <pc:sldMkLst>
          <pc:docMk/>
          <pc:sldMk cId="2641621532" sldId="281"/>
        </pc:sldMkLst>
        <pc:spChg chg="mod">
          <ac:chgData name="Tobias Brammer" userId="80a1e1bd-3b82-47a5-b259-da62a397db92" providerId="ADAL" clId="{CC804E0E-B381-4A8C-832B-11046074747A}" dt="2023-09-27T07:47:25.262" v="1948" actId="948"/>
          <ac:spMkLst>
            <pc:docMk/>
            <pc:sldMk cId="2641621532" sldId="281"/>
            <ac:spMk id="2" creationId="{3C6F285B-6BE8-47BE-BAD4-8ACEEFC175A8}"/>
          </ac:spMkLst>
        </pc:spChg>
        <pc:spChg chg="add mod">
          <ac:chgData name="Tobias Brammer" userId="80a1e1bd-3b82-47a5-b259-da62a397db92" providerId="ADAL" clId="{CC804E0E-B381-4A8C-832B-11046074747A}" dt="2023-09-27T07:41:35.876" v="1753" actId="164"/>
          <ac:spMkLst>
            <pc:docMk/>
            <pc:sldMk cId="2641621532" sldId="281"/>
            <ac:spMk id="4" creationId="{17B773D2-7093-DA26-F33E-B2F587C7ADFD}"/>
          </ac:spMkLst>
        </pc:spChg>
        <pc:spChg chg="add mod">
          <ac:chgData name="Tobias Brammer" userId="80a1e1bd-3b82-47a5-b259-da62a397db92" providerId="ADAL" clId="{CC804E0E-B381-4A8C-832B-11046074747A}" dt="2023-09-27T07:44:45.529" v="1835" actId="20577"/>
          <ac:spMkLst>
            <pc:docMk/>
            <pc:sldMk cId="2641621532" sldId="281"/>
            <ac:spMk id="5" creationId="{91DA30A7-B235-0097-CCB7-65E8CA40C29B}"/>
          </ac:spMkLst>
        </pc:spChg>
        <pc:spChg chg="mod">
          <ac:chgData name="Tobias Brammer" userId="80a1e1bd-3b82-47a5-b259-da62a397db92" providerId="ADAL" clId="{CC804E0E-B381-4A8C-832B-11046074747A}" dt="2023-09-27T07:40:49.790" v="1746" actId="164"/>
          <ac:spMkLst>
            <pc:docMk/>
            <pc:sldMk cId="2641621532" sldId="281"/>
            <ac:spMk id="6" creationId="{CDC222EA-31E5-4543-973D-6351289EEE35}"/>
          </ac:spMkLst>
        </pc:spChg>
        <pc:spChg chg="mod">
          <ac:chgData name="Tobias Brammer" userId="80a1e1bd-3b82-47a5-b259-da62a397db92" providerId="ADAL" clId="{CC804E0E-B381-4A8C-832B-11046074747A}" dt="2023-09-27T07:44:51.105" v="1839" actId="20577"/>
          <ac:spMkLst>
            <pc:docMk/>
            <pc:sldMk cId="2641621532" sldId="281"/>
            <ac:spMk id="7" creationId="{F787AB7F-95DA-4686-8C4E-D8E93F97EFAD}"/>
          </ac:spMkLst>
        </pc:spChg>
        <pc:spChg chg="mod">
          <ac:chgData name="Tobias Brammer" userId="80a1e1bd-3b82-47a5-b259-da62a397db92" providerId="ADAL" clId="{CC804E0E-B381-4A8C-832B-11046074747A}" dt="2023-09-27T07:41:19.683" v="1748" actId="164"/>
          <ac:spMkLst>
            <pc:docMk/>
            <pc:sldMk cId="2641621532" sldId="281"/>
            <ac:spMk id="8" creationId="{8E492FCB-C2C0-467D-A668-B1FD59DC4F32}"/>
          </ac:spMkLst>
        </pc:spChg>
        <pc:spChg chg="mod">
          <ac:chgData name="Tobias Brammer" userId="80a1e1bd-3b82-47a5-b259-da62a397db92" providerId="ADAL" clId="{CC804E0E-B381-4A8C-832B-11046074747A}" dt="2023-09-27T07:44:49.721" v="1838" actId="20577"/>
          <ac:spMkLst>
            <pc:docMk/>
            <pc:sldMk cId="2641621532" sldId="281"/>
            <ac:spMk id="9" creationId="{8140DF04-B4DC-4986-9C6D-DDE15FD1CA31}"/>
          </ac:spMkLst>
        </pc:spChg>
        <pc:spChg chg="mod">
          <ac:chgData name="Tobias Brammer" userId="80a1e1bd-3b82-47a5-b259-da62a397db92" providerId="ADAL" clId="{CC804E0E-B381-4A8C-832B-11046074747A}" dt="2023-09-27T07:41:47.478" v="1756" actId="164"/>
          <ac:spMkLst>
            <pc:docMk/>
            <pc:sldMk cId="2641621532" sldId="281"/>
            <ac:spMk id="10" creationId="{CBA4467F-4AF6-4FDA-A3A1-6FFF686B5694}"/>
          </ac:spMkLst>
        </pc:spChg>
        <pc:spChg chg="mod">
          <ac:chgData name="Tobias Brammer" userId="80a1e1bd-3b82-47a5-b259-da62a397db92" providerId="ADAL" clId="{CC804E0E-B381-4A8C-832B-11046074747A}" dt="2023-09-27T07:44:48.262" v="1837" actId="20577"/>
          <ac:spMkLst>
            <pc:docMk/>
            <pc:sldMk cId="2641621532" sldId="281"/>
            <ac:spMk id="11" creationId="{8EF3D609-41B5-4A56-8942-7DC08C4DC25A}"/>
          </ac:spMkLst>
        </pc:spChg>
        <pc:spChg chg="mod">
          <ac:chgData name="Tobias Brammer" userId="80a1e1bd-3b82-47a5-b259-da62a397db92" providerId="ADAL" clId="{CC804E0E-B381-4A8C-832B-11046074747A}" dt="2023-09-27T07:41:30.176" v="1751" actId="164"/>
          <ac:spMkLst>
            <pc:docMk/>
            <pc:sldMk cId="2641621532" sldId="281"/>
            <ac:spMk id="12" creationId="{702BF8D8-1F1E-4939-B5E8-A6D1C6691326}"/>
          </ac:spMkLst>
        </pc:spChg>
        <pc:spChg chg="mod">
          <ac:chgData name="Tobias Brammer" userId="80a1e1bd-3b82-47a5-b259-da62a397db92" providerId="ADAL" clId="{CC804E0E-B381-4A8C-832B-11046074747A}" dt="2023-09-27T07:44:47.017" v="1836" actId="20577"/>
          <ac:spMkLst>
            <pc:docMk/>
            <pc:sldMk cId="2641621532" sldId="281"/>
            <ac:spMk id="13" creationId="{50C5CCBA-0874-4BEE-99C2-CC4082D3A1FF}"/>
          </ac:spMkLst>
        </pc:spChg>
        <pc:spChg chg="add mod">
          <ac:chgData name="Tobias Brammer" userId="80a1e1bd-3b82-47a5-b259-da62a397db92" providerId="ADAL" clId="{CC804E0E-B381-4A8C-832B-11046074747A}" dt="2023-09-27T07:41:45.097" v="1755" actId="571"/>
          <ac:spMkLst>
            <pc:docMk/>
            <pc:sldMk cId="2641621532" sldId="281"/>
            <ac:spMk id="18" creationId="{66BC70B2-F69E-072B-651A-92370B8C4E0F}"/>
          </ac:spMkLst>
        </pc:spChg>
        <pc:spChg chg="add mod">
          <ac:chgData name="Tobias Brammer" userId="80a1e1bd-3b82-47a5-b259-da62a397db92" providerId="ADAL" clId="{CC804E0E-B381-4A8C-832B-11046074747A}" dt="2023-09-27T07:41:45.097" v="1755" actId="571"/>
          <ac:spMkLst>
            <pc:docMk/>
            <pc:sldMk cId="2641621532" sldId="281"/>
            <ac:spMk id="19" creationId="{A330310C-83DD-02CD-66DB-C8B1A596AC05}"/>
          </ac:spMkLst>
        </pc:spChg>
        <pc:spChg chg="mod">
          <ac:chgData name="Tobias Brammer" userId="80a1e1bd-3b82-47a5-b259-da62a397db92" providerId="ADAL" clId="{CC804E0E-B381-4A8C-832B-11046074747A}" dt="2023-09-27T07:41:54.182" v="1758" actId="571"/>
          <ac:spMkLst>
            <pc:docMk/>
            <pc:sldMk cId="2641621532" sldId="281"/>
            <ac:spMk id="23" creationId="{62D40069-15AC-5C69-5224-3A8263D88E89}"/>
          </ac:spMkLst>
        </pc:spChg>
        <pc:spChg chg="mod">
          <ac:chgData name="Tobias Brammer" userId="80a1e1bd-3b82-47a5-b259-da62a397db92" providerId="ADAL" clId="{CC804E0E-B381-4A8C-832B-11046074747A}" dt="2023-09-27T07:41:54.182" v="1758" actId="571"/>
          <ac:spMkLst>
            <pc:docMk/>
            <pc:sldMk cId="2641621532" sldId="281"/>
            <ac:spMk id="24" creationId="{6736DFBD-B194-6980-28E5-D51D69EC9CE3}"/>
          </ac:spMkLst>
        </pc:spChg>
        <pc:spChg chg="mod">
          <ac:chgData name="Tobias Brammer" userId="80a1e1bd-3b82-47a5-b259-da62a397db92" providerId="ADAL" clId="{CC804E0E-B381-4A8C-832B-11046074747A}" dt="2023-09-27T07:41:54.182" v="1758" actId="571"/>
          <ac:spMkLst>
            <pc:docMk/>
            <pc:sldMk cId="2641621532" sldId="281"/>
            <ac:spMk id="26" creationId="{A2A2498E-536C-37A3-0B4F-452E4A35DF90}"/>
          </ac:spMkLst>
        </pc:spChg>
        <pc:spChg chg="mod">
          <ac:chgData name="Tobias Brammer" userId="80a1e1bd-3b82-47a5-b259-da62a397db92" providerId="ADAL" clId="{CC804E0E-B381-4A8C-832B-11046074747A}" dt="2023-09-27T07:41:54.182" v="1758" actId="571"/>
          <ac:spMkLst>
            <pc:docMk/>
            <pc:sldMk cId="2641621532" sldId="281"/>
            <ac:spMk id="27" creationId="{EB87A24D-3A61-8FBF-2EAE-17E190C5C4FE}"/>
          </ac:spMkLst>
        </pc:spChg>
        <pc:spChg chg="mod">
          <ac:chgData name="Tobias Brammer" userId="80a1e1bd-3b82-47a5-b259-da62a397db92" providerId="ADAL" clId="{CC804E0E-B381-4A8C-832B-11046074747A}" dt="2023-09-27T07:41:54.182" v="1758" actId="571"/>
          <ac:spMkLst>
            <pc:docMk/>
            <pc:sldMk cId="2641621532" sldId="281"/>
            <ac:spMk id="29" creationId="{BF35BC62-F672-0429-097C-DAD834DFEA52}"/>
          </ac:spMkLst>
        </pc:spChg>
        <pc:spChg chg="mod">
          <ac:chgData name="Tobias Brammer" userId="80a1e1bd-3b82-47a5-b259-da62a397db92" providerId="ADAL" clId="{CC804E0E-B381-4A8C-832B-11046074747A}" dt="2023-09-27T07:41:54.182" v="1758" actId="571"/>
          <ac:spMkLst>
            <pc:docMk/>
            <pc:sldMk cId="2641621532" sldId="281"/>
            <ac:spMk id="30" creationId="{25E794F6-0BE5-879C-563A-DD20388C1DEA}"/>
          </ac:spMkLst>
        </pc:spChg>
        <pc:spChg chg="mod">
          <ac:chgData name="Tobias Brammer" userId="80a1e1bd-3b82-47a5-b259-da62a397db92" providerId="ADAL" clId="{CC804E0E-B381-4A8C-832B-11046074747A}" dt="2023-09-27T07:41:54.182" v="1758" actId="571"/>
          <ac:spMkLst>
            <pc:docMk/>
            <pc:sldMk cId="2641621532" sldId="281"/>
            <ac:spMk id="32" creationId="{9AC56617-4B2B-3761-59AF-FC7F9F170003}"/>
          </ac:spMkLst>
        </pc:spChg>
        <pc:spChg chg="mod">
          <ac:chgData name="Tobias Brammer" userId="80a1e1bd-3b82-47a5-b259-da62a397db92" providerId="ADAL" clId="{CC804E0E-B381-4A8C-832B-11046074747A}" dt="2023-09-27T07:41:54.182" v="1758" actId="571"/>
          <ac:spMkLst>
            <pc:docMk/>
            <pc:sldMk cId="2641621532" sldId="281"/>
            <ac:spMk id="33" creationId="{2120B3B7-8BEF-5D57-CB9F-7E51D89E46BC}"/>
          </ac:spMkLst>
        </pc:spChg>
        <pc:spChg chg="mod">
          <ac:chgData name="Tobias Brammer" userId="80a1e1bd-3b82-47a5-b259-da62a397db92" providerId="ADAL" clId="{CC804E0E-B381-4A8C-832B-11046074747A}" dt="2023-09-27T07:41:54.182" v="1758" actId="571"/>
          <ac:spMkLst>
            <pc:docMk/>
            <pc:sldMk cId="2641621532" sldId="281"/>
            <ac:spMk id="35" creationId="{7BBB52CD-B5A0-7FFB-5A01-17D8986D918B}"/>
          </ac:spMkLst>
        </pc:spChg>
        <pc:spChg chg="mod">
          <ac:chgData name="Tobias Brammer" userId="80a1e1bd-3b82-47a5-b259-da62a397db92" providerId="ADAL" clId="{CC804E0E-B381-4A8C-832B-11046074747A}" dt="2023-09-27T07:41:54.182" v="1758" actId="571"/>
          <ac:spMkLst>
            <pc:docMk/>
            <pc:sldMk cId="2641621532" sldId="281"/>
            <ac:spMk id="36" creationId="{95E393E3-412F-5218-4FF9-452F19661D13}"/>
          </ac:spMkLst>
        </pc:spChg>
        <pc:spChg chg="mod">
          <ac:chgData name="Tobias Brammer" userId="80a1e1bd-3b82-47a5-b259-da62a397db92" providerId="ADAL" clId="{CC804E0E-B381-4A8C-832B-11046074747A}" dt="2023-09-27T07:44:00.814" v="1815" actId="571"/>
          <ac:spMkLst>
            <pc:docMk/>
            <pc:sldMk cId="2641621532" sldId="281"/>
            <ac:spMk id="38" creationId="{0F69AEB1-70B9-DDC2-1D65-B598EDAFEE86}"/>
          </ac:spMkLst>
        </pc:spChg>
        <pc:spChg chg="mod">
          <ac:chgData name="Tobias Brammer" userId="80a1e1bd-3b82-47a5-b259-da62a397db92" providerId="ADAL" clId="{CC804E0E-B381-4A8C-832B-11046074747A}" dt="2023-09-27T07:44:00.814" v="1815" actId="571"/>
          <ac:spMkLst>
            <pc:docMk/>
            <pc:sldMk cId="2641621532" sldId="281"/>
            <ac:spMk id="39" creationId="{B60FFE8B-0CB6-75E7-6614-1A86EA33FA46}"/>
          </ac:spMkLst>
        </pc:spChg>
        <pc:spChg chg="mod">
          <ac:chgData name="Tobias Brammer" userId="80a1e1bd-3b82-47a5-b259-da62a397db92" providerId="ADAL" clId="{CC804E0E-B381-4A8C-832B-11046074747A}" dt="2023-09-27T07:44:00.814" v="1815" actId="571"/>
          <ac:spMkLst>
            <pc:docMk/>
            <pc:sldMk cId="2641621532" sldId="281"/>
            <ac:spMk id="41" creationId="{5491C0E5-7A3A-B9B2-768D-1935CC1531BD}"/>
          </ac:spMkLst>
        </pc:spChg>
        <pc:spChg chg="mod">
          <ac:chgData name="Tobias Brammer" userId="80a1e1bd-3b82-47a5-b259-da62a397db92" providerId="ADAL" clId="{CC804E0E-B381-4A8C-832B-11046074747A}" dt="2023-09-27T07:44:00.814" v="1815" actId="571"/>
          <ac:spMkLst>
            <pc:docMk/>
            <pc:sldMk cId="2641621532" sldId="281"/>
            <ac:spMk id="42" creationId="{CE01CB96-6689-30DE-1746-42C93BE6BC95}"/>
          </ac:spMkLst>
        </pc:spChg>
        <pc:spChg chg="mod">
          <ac:chgData name="Tobias Brammer" userId="80a1e1bd-3b82-47a5-b259-da62a397db92" providerId="ADAL" clId="{CC804E0E-B381-4A8C-832B-11046074747A}" dt="2023-09-27T07:44:36.846" v="1831" actId="20577"/>
          <ac:spMkLst>
            <pc:docMk/>
            <pc:sldMk cId="2641621532" sldId="281"/>
            <ac:spMk id="44" creationId="{D4413DAA-FF4B-72CF-2B47-6E8B26147098}"/>
          </ac:spMkLst>
        </pc:spChg>
        <pc:spChg chg="mod">
          <ac:chgData name="Tobias Brammer" userId="80a1e1bd-3b82-47a5-b259-da62a397db92" providerId="ADAL" clId="{CC804E0E-B381-4A8C-832B-11046074747A}" dt="2023-09-27T07:44:43.901" v="1834" actId="20577"/>
          <ac:spMkLst>
            <pc:docMk/>
            <pc:sldMk cId="2641621532" sldId="281"/>
            <ac:spMk id="45" creationId="{7D44CCBE-33B5-1195-B0AA-7EE1E6AD8555}"/>
          </ac:spMkLst>
        </pc:spChg>
        <pc:spChg chg="mod">
          <ac:chgData name="Tobias Brammer" userId="80a1e1bd-3b82-47a5-b259-da62a397db92" providerId="ADAL" clId="{CC804E0E-B381-4A8C-832B-11046074747A}" dt="2023-09-27T07:44:59.443" v="1842" actId="571"/>
          <ac:spMkLst>
            <pc:docMk/>
            <pc:sldMk cId="2641621532" sldId="281"/>
            <ac:spMk id="47" creationId="{671B7100-4980-3B4A-7840-FFB37CA8AFBF}"/>
          </ac:spMkLst>
        </pc:spChg>
        <pc:spChg chg="mod">
          <ac:chgData name="Tobias Brammer" userId="80a1e1bd-3b82-47a5-b259-da62a397db92" providerId="ADAL" clId="{CC804E0E-B381-4A8C-832B-11046074747A}" dt="2023-09-27T07:44:59.443" v="1842" actId="571"/>
          <ac:spMkLst>
            <pc:docMk/>
            <pc:sldMk cId="2641621532" sldId="281"/>
            <ac:spMk id="48" creationId="{FB795917-FBAE-B94C-C040-3E146C6A39B3}"/>
          </ac:spMkLst>
        </pc:spChg>
        <pc:spChg chg="mod">
          <ac:chgData name="Tobias Brammer" userId="80a1e1bd-3b82-47a5-b259-da62a397db92" providerId="ADAL" clId="{CC804E0E-B381-4A8C-832B-11046074747A}" dt="2023-09-27T07:44:59.443" v="1842" actId="571"/>
          <ac:spMkLst>
            <pc:docMk/>
            <pc:sldMk cId="2641621532" sldId="281"/>
            <ac:spMk id="50" creationId="{40DAB4CE-AE03-769B-ABD6-4678C799FEC3}"/>
          </ac:spMkLst>
        </pc:spChg>
        <pc:spChg chg="mod">
          <ac:chgData name="Tobias Brammer" userId="80a1e1bd-3b82-47a5-b259-da62a397db92" providerId="ADAL" clId="{CC804E0E-B381-4A8C-832B-11046074747A}" dt="2023-09-27T07:44:59.443" v="1842" actId="571"/>
          <ac:spMkLst>
            <pc:docMk/>
            <pc:sldMk cId="2641621532" sldId="281"/>
            <ac:spMk id="51" creationId="{3A9BC99C-9CCB-E689-A369-A5C5C6076A4D}"/>
          </ac:spMkLst>
        </pc:spChg>
        <pc:spChg chg="mod">
          <ac:chgData name="Tobias Brammer" userId="80a1e1bd-3b82-47a5-b259-da62a397db92" providerId="ADAL" clId="{CC804E0E-B381-4A8C-832B-11046074747A}" dt="2023-09-27T07:44:59.443" v="1842" actId="571"/>
          <ac:spMkLst>
            <pc:docMk/>
            <pc:sldMk cId="2641621532" sldId="281"/>
            <ac:spMk id="53" creationId="{ED6CC9FB-FC7F-D8A0-5F6E-B1BA98C6C915}"/>
          </ac:spMkLst>
        </pc:spChg>
        <pc:spChg chg="mod">
          <ac:chgData name="Tobias Brammer" userId="80a1e1bd-3b82-47a5-b259-da62a397db92" providerId="ADAL" clId="{CC804E0E-B381-4A8C-832B-11046074747A}" dt="2023-09-27T07:44:59.443" v="1842" actId="571"/>
          <ac:spMkLst>
            <pc:docMk/>
            <pc:sldMk cId="2641621532" sldId="281"/>
            <ac:spMk id="54" creationId="{C2EEBE94-CF2B-2853-4C38-97D9B9C881EA}"/>
          </ac:spMkLst>
        </pc:spChg>
        <pc:grpChg chg="add mod">
          <ac:chgData name="Tobias Brammer" userId="80a1e1bd-3b82-47a5-b259-da62a397db92" providerId="ADAL" clId="{CC804E0E-B381-4A8C-832B-11046074747A}" dt="2023-09-27T07:45:24.707" v="1850" actId="552"/>
          <ac:grpSpMkLst>
            <pc:docMk/>
            <pc:sldMk cId="2641621532" sldId="281"/>
            <ac:grpSpMk id="14" creationId="{7CEE374C-5917-09BD-B5D9-107D1E3A6ED2}"/>
          </ac:grpSpMkLst>
        </pc:grpChg>
        <pc:grpChg chg="add mod">
          <ac:chgData name="Tobias Brammer" userId="80a1e1bd-3b82-47a5-b259-da62a397db92" providerId="ADAL" clId="{CC804E0E-B381-4A8C-832B-11046074747A}" dt="2023-09-27T07:45:24.707" v="1850" actId="552"/>
          <ac:grpSpMkLst>
            <pc:docMk/>
            <pc:sldMk cId="2641621532" sldId="281"/>
            <ac:grpSpMk id="15" creationId="{31A07AD4-F313-5F14-03C6-7AE238C5F9A2}"/>
          </ac:grpSpMkLst>
        </pc:grpChg>
        <pc:grpChg chg="add mod">
          <ac:chgData name="Tobias Brammer" userId="80a1e1bd-3b82-47a5-b259-da62a397db92" providerId="ADAL" clId="{CC804E0E-B381-4A8C-832B-11046074747A}" dt="2023-09-27T07:45:24.707" v="1850" actId="552"/>
          <ac:grpSpMkLst>
            <pc:docMk/>
            <pc:sldMk cId="2641621532" sldId="281"/>
            <ac:grpSpMk id="16" creationId="{15E5C138-4E2B-EF16-84F2-7070BB9B97CE}"/>
          </ac:grpSpMkLst>
        </pc:grpChg>
        <pc:grpChg chg="add mod">
          <ac:chgData name="Tobias Brammer" userId="80a1e1bd-3b82-47a5-b259-da62a397db92" providerId="ADAL" clId="{CC804E0E-B381-4A8C-832B-11046074747A}" dt="2023-09-27T07:45:24.707" v="1850" actId="552"/>
          <ac:grpSpMkLst>
            <pc:docMk/>
            <pc:sldMk cId="2641621532" sldId="281"/>
            <ac:grpSpMk id="17" creationId="{5C0F3608-73C1-89D6-DD55-D3BBE3D0DAC4}"/>
          </ac:grpSpMkLst>
        </pc:grpChg>
        <pc:grpChg chg="add mod">
          <ac:chgData name="Tobias Brammer" userId="80a1e1bd-3b82-47a5-b259-da62a397db92" providerId="ADAL" clId="{CC804E0E-B381-4A8C-832B-11046074747A}" dt="2023-09-27T07:45:24.707" v="1850" actId="552"/>
          <ac:grpSpMkLst>
            <pc:docMk/>
            <pc:sldMk cId="2641621532" sldId="281"/>
            <ac:grpSpMk id="20" creationId="{A6020B42-58A9-EAE4-26F1-5165CA82BFCC}"/>
          </ac:grpSpMkLst>
        </pc:grpChg>
        <pc:grpChg chg="add mod">
          <ac:chgData name="Tobias Brammer" userId="80a1e1bd-3b82-47a5-b259-da62a397db92" providerId="ADAL" clId="{CC804E0E-B381-4A8C-832B-11046074747A}" dt="2023-09-27T07:41:54.182" v="1758" actId="571"/>
          <ac:grpSpMkLst>
            <pc:docMk/>
            <pc:sldMk cId="2641621532" sldId="281"/>
            <ac:grpSpMk id="21" creationId="{170E333F-FC1E-EF4D-49CE-A51EC051D293}"/>
          </ac:grpSpMkLst>
        </pc:grpChg>
        <pc:grpChg chg="add mod">
          <ac:chgData name="Tobias Brammer" userId="80a1e1bd-3b82-47a5-b259-da62a397db92" providerId="ADAL" clId="{CC804E0E-B381-4A8C-832B-11046074747A}" dt="2023-09-27T07:41:54.182" v="1758" actId="571"/>
          <ac:grpSpMkLst>
            <pc:docMk/>
            <pc:sldMk cId="2641621532" sldId="281"/>
            <ac:grpSpMk id="25" creationId="{48D3E07F-EF1D-516B-D768-413DBFFB30C0}"/>
          </ac:grpSpMkLst>
        </pc:grpChg>
        <pc:grpChg chg="add mod">
          <ac:chgData name="Tobias Brammer" userId="80a1e1bd-3b82-47a5-b259-da62a397db92" providerId="ADAL" clId="{CC804E0E-B381-4A8C-832B-11046074747A}" dt="2023-09-27T07:41:54.182" v="1758" actId="571"/>
          <ac:grpSpMkLst>
            <pc:docMk/>
            <pc:sldMk cId="2641621532" sldId="281"/>
            <ac:grpSpMk id="28" creationId="{3394412A-D300-F311-5AA1-2CD8F4FCB5EC}"/>
          </ac:grpSpMkLst>
        </pc:grpChg>
        <pc:grpChg chg="add mod">
          <ac:chgData name="Tobias Brammer" userId="80a1e1bd-3b82-47a5-b259-da62a397db92" providerId="ADAL" clId="{CC804E0E-B381-4A8C-832B-11046074747A}" dt="2023-09-27T07:41:54.182" v="1758" actId="571"/>
          <ac:grpSpMkLst>
            <pc:docMk/>
            <pc:sldMk cId="2641621532" sldId="281"/>
            <ac:grpSpMk id="31" creationId="{78ED1465-9174-EAE2-3147-A4B5F8F5630F}"/>
          </ac:grpSpMkLst>
        </pc:grpChg>
        <pc:grpChg chg="add mod">
          <ac:chgData name="Tobias Brammer" userId="80a1e1bd-3b82-47a5-b259-da62a397db92" providerId="ADAL" clId="{CC804E0E-B381-4A8C-832B-11046074747A}" dt="2023-09-27T07:41:54.182" v="1758" actId="571"/>
          <ac:grpSpMkLst>
            <pc:docMk/>
            <pc:sldMk cId="2641621532" sldId="281"/>
            <ac:grpSpMk id="34" creationId="{123DA83F-9A38-D0E7-3946-1CFDD27FE64E}"/>
          </ac:grpSpMkLst>
        </pc:grpChg>
        <pc:grpChg chg="add mod">
          <ac:chgData name="Tobias Brammer" userId="80a1e1bd-3b82-47a5-b259-da62a397db92" providerId="ADAL" clId="{CC804E0E-B381-4A8C-832B-11046074747A}" dt="2023-09-27T07:44:00.814" v="1815" actId="571"/>
          <ac:grpSpMkLst>
            <pc:docMk/>
            <pc:sldMk cId="2641621532" sldId="281"/>
            <ac:grpSpMk id="37" creationId="{C8D735D6-45DC-D629-FA15-E32185C4B584}"/>
          </ac:grpSpMkLst>
        </pc:grpChg>
        <pc:grpChg chg="add mod">
          <ac:chgData name="Tobias Brammer" userId="80a1e1bd-3b82-47a5-b259-da62a397db92" providerId="ADAL" clId="{CC804E0E-B381-4A8C-832B-11046074747A}" dt="2023-09-27T07:44:00.814" v="1815" actId="571"/>
          <ac:grpSpMkLst>
            <pc:docMk/>
            <pc:sldMk cId="2641621532" sldId="281"/>
            <ac:grpSpMk id="40" creationId="{189B04F0-E999-D509-97C9-94C71FEA7D8A}"/>
          </ac:grpSpMkLst>
        </pc:grpChg>
        <pc:grpChg chg="add mod">
          <ac:chgData name="Tobias Brammer" userId="80a1e1bd-3b82-47a5-b259-da62a397db92" providerId="ADAL" clId="{CC804E0E-B381-4A8C-832B-11046074747A}" dt="2023-09-27T07:45:24.707" v="1850" actId="552"/>
          <ac:grpSpMkLst>
            <pc:docMk/>
            <pc:sldMk cId="2641621532" sldId="281"/>
            <ac:grpSpMk id="43" creationId="{A746D0A9-077D-3E6F-A06F-DCF1AEF966A3}"/>
          </ac:grpSpMkLst>
        </pc:grpChg>
        <pc:grpChg chg="add mod">
          <ac:chgData name="Tobias Brammer" userId="80a1e1bd-3b82-47a5-b259-da62a397db92" providerId="ADAL" clId="{CC804E0E-B381-4A8C-832B-11046074747A}" dt="2023-09-27T07:44:59.443" v="1842" actId="571"/>
          <ac:grpSpMkLst>
            <pc:docMk/>
            <pc:sldMk cId="2641621532" sldId="281"/>
            <ac:grpSpMk id="46" creationId="{0C1A959D-BAEE-31D0-3A16-4F027BF5EF0C}"/>
          </ac:grpSpMkLst>
        </pc:grpChg>
        <pc:grpChg chg="add mod">
          <ac:chgData name="Tobias Brammer" userId="80a1e1bd-3b82-47a5-b259-da62a397db92" providerId="ADAL" clId="{CC804E0E-B381-4A8C-832B-11046074747A}" dt="2023-09-27T07:44:59.443" v="1842" actId="571"/>
          <ac:grpSpMkLst>
            <pc:docMk/>
            <pc:sldMk cId="2641621532" sldId="281"/>
            <ac:grpSpMk id="49" creationId="{90E828F7-37C9-BFBC-167A-4CB78D7EE591}"/>
          </ac:grpSpMkLst>
        </pc:grpChg>
        <pc:grpChg chg="add mod">
          <ac:chgData name="Tobias Brammer" userId="80a1e1bd-3b82-47a5-b259-da62a397db92" providerId="ADAL" clId="{CC804E0E-B381-4A8C-832B-11046074747A}" dt="2023-09-27T07:44:59.443" v="1842" actId="571"/>
          <ac:grpSpMkLst>
            <pc:docMk/>
            <pc:sldMk cId="2641621532" sldId="281"/>
            <ac:grpSpMk id="52" creationId="{3399D3AF-1248-A045-AC67-8AD932F7F445}"/>
          </ac:grpSpMkLst>
        </pc:grpChg>
        <pc:graphicFrameChg chg="mod">
          <ac:chgData name="Tobias Brammer" userId="80a1e1bd-3b82-47a5-b259-da62a397db92" providerId="ADAL" clId="{CC804E0E-B381-4A8C-832B-11046074747A}" dt="2023-09-27T07:47:25.262" v="1952"/>
          <ac:graphicFrameMkLst>
            <pc:docMk/>
            <pc:sldMk cId="2641621532" sldId="281"/>
            <ac:graphicFrameMk id="3" creationId="{AB86B848-EDE9-F4A9-108A-F58D243B51C5}"/>
          </ac:graphicFrameMkLst>
        </pc:graphicFrameChg>
        <pc:picChg chg="mod">
          <ac:chgData name="Tobias Brammer" userId="80a1e1bd-3b82-47a5-b259-da62a397db92" providerId="ADAL" clId="{CC804E0E-B381-4A8C-832B-11046074747A}" dt="2023-09-27T09:46:46.057" v="10811" actId="1076"/>
          <ac:picMkLst>
            <pc:docMk/>
            <pc:sldMk cId="2641621532" sldId="281"/>
            <ac:picMk id="22" creationId="{5CEAF9BE-0C77-42EF-A843-2DD67A37E7E0}"/>
          </ac:picMkLst>
        </pc:picChg>
      </pc:sldChg>
      <pc:sldChg chg="addSp delSp modSp mod modNotes modNotesTx">
        <pc:chgData name="Tobias Brammer" userId="80a1e1bd-3b82-47a5-b259-da62a397db92" providerId="ADAL" clId="{CC804E0E-B381-4A8C-832B-11046074747A}" dt="2023-09-27T09:48:57.062" v="10831" actId="29295"/>
        <pc:sldMkLst>
          <pc:docMk/>
          <pc:sldMk cId="1982481699" sldId="305"/>
        </pc:sldMkLst>
        <pc:spChg chg="add del mod modVis">
          <ac:chgData name="Tobias Brammer" userId="80a1e1bd-3b82-47a5-b259-da62a397db92" providerId="ADAL" clId="{CC804E0E-B381-4A8C-832B-11046074747A}" dt="2023-09-27T07:38:14.940" v="73"/>
          <ac:spMkLst>
            <pc:docMk/>
            <pc:sldMk cId="1982481699" sldId="305"/>
            <ac:spMk id="3" creationId="{6F9CC8FD-74E0-9461-6DD4-B537A8D62265}"/>
          </ac:spMkLst>
        </pc:spChg>
        <pc:spChg chg="add del mod modVis">
          <ac:chgData name="Tobias Brammer" userId="80a1e1bd-3b82-47a5-b259-da62a397db92" providerId="ADAL" clId="{CC804E0E-B381-4A8C-832B-11046074747A}" dt="2023-09-27T07:38:15.648" v="120"/>
          <ac:spMkLst>
            <pc:docMk/>
            <pc:sldMk cId="1982481699" sldId="305"/>
            <ac:spMk id="4" creationId="{AD84FF8E-D357-D9BB-E31E-FC6A9C65D363}"/>
          </ac:spMkLst>
        </pc:spChg>
        <pc:spChg chg="add del mod modVis">
          <ac:chgData name="Tobias Brammer" userId="80a1e1bd-3b82-47a5-b259-da62a397db92" providerId="ADAL" clId="{CC804E0E-B381-4A8C-832B-11046074747A}" dt="2023-09-27T07:38:16.651" v="168"/>
          <ac:spMkLst>
            <pc:docMk/>
            <pc:sldMk cId="1982481699" sldId="305"/>
            <ac:spMk id="5" creationId="{6A983C18-EBCF-807E-B7FB-7AFBA5A8F7EF}"/>
          </ac:spMkLst>
        </pc:spChg>
        <pc:spChg chg="add del mod modVis">
          <ac:chgData name="Tobias Brammer" userId="80a1e1bd-3b82-47a5-b259-da62a397db92" providerId="ADAL" clId="{CC804E0E-B381-4A8C-832B-11046074747A}" dt="2023-09-27T07:38:17.278" v="214"/>
          <ac:spMkLst>
            <pc:docMk/>
            <pc:sldMk cId="1982481699" sldId="305"/>
            <ac:spMk id="6" creationId="{49648365-C9B4-C0DF-2447-0B7766035CFE}"/>
          </ac:spMkLst>
        </pc:spChg>
        <pc:spChg chg="mod">
          <ac:chgData name="Tobias Brammer" userId="80a1e1bd-3b82-47a5-b259-da62a397db92" providerId="ADAL" clId="{CC804E0E-B381-4A8C-832B-11046074747A}" dt="2023-09-27T07:39:01.591" v="367" actId="947"/>
          <ac:spMkLst>
            <pc:docMk/>
            <pc:sldMk cId="1982481699" sldId="305"/>
            <ac:spMk id="7" creationId="{0B924460-1A6C-4030-8DE0-387B74186E08}"/>
          </ac:spMkLst>
        </pc:spChg>
        <pc:spChg chg="mod">
          <ac:chgData name="Tobias Brammer" userId="80a1e1bd-3b82-47a5-b259-da62a397db92" providerId="ADAL" clId="{CC804E0E-B381-4A8C-832B-11046074747A}" dt="2023-09-27T07:39:01.591" v="371" actId="20577"/>
          <ac:spMkLst>
            <pc:docMk/>
            <pc:sldMk cId="1982481699" sldId="305"/>
            <ac:spMk id="8" creationId="{08D4D0AD-0A75-4D15-8D92-457BD4B8F7BE}"/>
          </ac:spMkLst>
        </pc:spChg>
        <pc:spChg chg="add del mod modVis">
          <ac:chgData name="Tobias Brammer" userId="80a1e1bd-3b82-47a5-b259-da62a397db92" providerId="ADAL" clId="{CC804E0E-B381-4A8C-832B-11046074747A}" dt="2023-09-27T07:38:19.636" v="269"/>
          <ac:spMkLst>
            <pc:docMk/>
            <pc:sldMk cId="1982481699" sldId="305"/>
            <ac:spMk id="9" creationId="{8244C9F8-9BD2-5885-6141-F934E6918A38}"/>
          </ac:spMkLst>
        </pc:spChg>
        <pc:spChg chg="add del mod modVis">
          <ac:chgData name="Tobias Brammer" userId="80a1e1bd-3b82-47a5-b259-da62a397db92" providerId="ADAL" clId="{CC804E0E-B381-4A8C-832B-11046074747A}" dt="2023-09-27T07:38:23.479" v="314"/>
          <ac:spMkLst>
            <pc:docMk/>
            <pc:sldMk cId="1982481699" sldId="305"/>
            <ac:spMk id="10" creationId="{40126A5C-7800-FC69-A626-4B8CA82B2A57}"/>
          </ac:spMkLst>
        </pc:spChg>
        <pc:spChg chg="add del mod modVis">
          <ac:chgData name="Tobias Brammer" userId="80a1e1bd-3b82-47a5-b259-da62a397db92" providerId="ADAL" clId="{CC804E0E-B381-4A8C-832B-11046074747A}" dt="2023-09-27T07:39:03.687" v="1619"/>
          <ac:spMkLst>
            <pc:docMk/>
            <pc:sldMk cId="1982481699" sldId="305"/>
            <ac:spMk id="11" creationId="{DB4386F7-FB99-6FCB-6BE1-24A84B40507E}"/>
          </ac:spMkLst>
        </pc:spChg>
        <pc:spChg chg="add del mod modVis">
          <ac:chgData name="Tobias Brammer" userId="80a1e1bd-3b82-47a5-b259-da62a397db92" providerId="ADAL" clId="{CC804E0E-B381-4A8C-832B-11046074747A}" dt="2023-09-27T09:42:37.043" v="10604"/>
          <ac:spMkLst>
            <pc:docMk/>
            <pc:sldMk cId="1982481699" sldId="305"/>
            <ac:spMk id="12" creationId="{213A12B4-CA7C-6DFD-B013-05BA22D43AC2}"/>
          </ac:spMkLst>
        </pc:spChg>
        <pc:spChg chg="add del mod modVis">
          <ac:chgData name="Tobias Brammer" userId="80a1e1bd-3b82-47a5-b259-da62a397db92" providerId="ADAL" clId="{CC804E0E-B381-4A8C-832B-11046074747A}" dt="2023-09-27T09:42:37.976" v="10650"/>
          <ac:spMkLst>
            <pc:docMk/>
            <pc:sldMk cId="1982481699" sldId="305"/>
            <ac:spMk id="13" creationId="{B6FF0C2B-7AC2-9D95-0249-82C89A64A11A}"/>
          </ac:spMkLst>
        </pc:spChg>
        <pc:spChg chg="add del mod modVis">
          <ac:chgData name="Tobias Brammer" userId="80a1e1bd-3b82-47a5-b259-da62a397db92" providerId="ADAL" clId="{CC804E0E-B381-4A8C-832B-11046074747A}" dt="2023-09-27T09:42:41.438" v="10713"/>
          <ac:spMkLst>
            <pc:docMk/>
            <pc:sldMk cId="1982481699" sldId="305"/>
            <ac:spMk id="14" creationId="{24D72D7D-B15B-AB3F-DDE8-3B70171FFF60}"/>
          </ac:spMkLst>
        </pc:spChg>
        <pc:spChg chg="add del mod modVis">
          <ac:chgData name="Tobias Brammer" userId="80a1e1bd-3b82-47a5-b259-da62a397db92" providerId="ADAL" clId="{CC804E0E-B381-4A8C-832B-11046074747A}" dt="2023-09-27T09:42:44.690" v="10758"/>
          <ac:spMkLst>
            <pc:docMk/>
            <pc:sldMk cId="1982481699" sldId="305"/>
            <ac:spMk id="15" creationId="{4AAE91D4-C0F9-C819-2469-3E687E3D45C7}"/>
          </ac:spMkLst>
        </pc:spChg>
        <pc:spChg chg="add del mod modVis">
          <ac:chgData name="Tobias Brammer" userId="80a1e1bd-3b82-47a5-b259-da62a397db92" providerId="ADAL" clId="{CC804E0E-B381-4A8C-832B-11046074747A}" dt="2023-09-27T09:42:48.638" v="10804"/>
          <ac:spMkLst>
            <pc:docMk/>
            <pc:sldMk cId="1982481699" sldId="305"/>
            <ac:spMk id="16" creationId="{326A8D55-A185-C415-5110-228847D97C6C}"/>
          </ac:spMkLst>
        </pc:spChg>
        <pc:spChg chg="add del mod">
          <ac:chgData name="Tobias Brammer" userId="80a1e1bd-3b82-47a5-b259-da62a397db92" providerId="ADAL" clId="{CC804E0E-B381-4A8C-832B-11046074747A}" dt="2023-09-27T09:48:35.862" v="10829" actId="478"/>
          <ac:spMkLst>
            <pc:docMk/>
            <pc:sldMk cId="1982481699" sldId="305"/>
            <ac:spMk id="18" creationId="{C811492E-B758-0C91-AE1F-B678E0F46D78}"/>
          </ac:spMkLst>
        </pc:spChg>
        <pc:spChg chg="mod">
          <ac:chgData name="Tobias Brammer" userId="80a1e1bd-3b82-47a5-b259-da62a397db92" providerId="ADAL" clId="{CC804E0E-B381-4A8C-832B-11046074747A}" dt="2023-09-27T09:42:48.620" v="10763" actId="948"/>
          <ac:spMkLst>
            <pc:docMk/>
            <pc:sldMk cId="1982481699" sldId="305"/>
            <ac:spMk id="54" creationId="{80FB860F-3E3A-43EB-B273-14B2246A3D66}"/>
          </ac:spMkLst>
        </pc:spChg>
        <pc:graphicFrameChg chg="mod">
          <ac:chgData name="Tobias Brammer" userId="80a1e1bd-3b82-47a5-b259-da62a397db92" providerId="ADAL" clId="{CC804E0E-B381-4A8C-832B-11046074747A}" dt="2023-09-27T09:42:48.638" v="10806"/>
          <ac:graphicFrameMkLst>
            <pc:docMk/>
            <pc:sldMk cId="1982481699" sldId="305"/>
            <ac:graphicFrameMk id="2" creationId="{3C5B1A34-4CF2-0504-3BE2-26A1E21AF65D}"/>
          </ac:graphicFrameMkLst>
        </pc:graphicFrameChg>
        <pc:picChg chg="add del mod">
          <ac:chgData name="Tobias Brammer" userId="80a1e1bd-3b82-47a5-b259-da62a397db92" providerId="ADAL" clId="{CC804E0E-B381-4A8C-832B-11046074747A}" dt="2023-09-27T09:48:35.360" v="10828" actId="931"/>
          <ac:picMkLst>
            <pc:docMk/>
            <pc:sldMk cId="1982481699" sldId="305"/>
            <ac:picMk id="20" creationId="{E3205C9B-D3A0-219A-4B28-696D0A8B1BB9}"/>
          </ac:picMkLst>
        </pc:picChg>
        <pc:picChg chg="add del mod">
          <ac:chgData name="Tobias Brammer" userId="80a1e1bd-3b82-47a5-b259-da62a397db92" providerId="ADAL" clId="{CC804E0E-B381-4A8C-832B-11046074747A}" dt="2023-09-27T09:48:57.062" v="10831" actId="29295"/>
          <ac:picMkLst>
            <pc:docMk/>
            <pc:sldMk cId="1982481699" sldId="305"/>
            <ac:picMk id="44" creationId="{300612C0-B09C-4184-9B47-184F0D0789C7}"/>
          </ac:picMkLst>
        </pc:picChg>
      </pc:sldChg>
      <pc:sldChg chg="addSp delSp modSp mod ord chgLayout modNotes">
        <pc:chgData name="Tobias Brammer" userId="80a1e1bd-3b82-47a5-b259-da62a397db92" providerId="ADAL" clId="{CC804E0E-B381-4A8C-832B-11046074747A}" dt="2023-09-27T09:42:05.848" v="10548"/>
        <pc:sldMkLst>
          <pc:docMk/>
          <pc:sldMk cId="2678748836" sldId="308"/>
        </pc:sldMkLst>
        <pc:spChg chg="mod ord">
          <ac:chgData name="Tobias Brammer" userId="80a1e1bd-3b82-47a5-b259-da62a397db92" providerId="ADAL" clId="{CC804E0E-B381-4A8C-832B-11046074747A}" dt="2023-09-27T09:42:05.817" v="10505" actId="948"/>
          <ac:spMkLst>
            <pc:docMk/>
            <pc:sldMk cId="2678748836" sldId="308"/>
            <ac:spMk id="2" creationId="{F7A7B11F-5560-4450-B29C-AA36EE47DBD5}"/>
          </ac:spMkLst>
        </pc:spChg>
        <pc:spChg chg="add del mod modVis">
          <ac:chgData name="Tobias Brammer" userId="80a1e1bd-3b82-47a5-b259-da62a397db92" providerId="ADAL" clId="{CC804E0E-B381-4A8C-832B-11046074747A}" dt="2023-09-27T07:51:07.096" v="2277"/>
          <ac:spMkLst>
            <pc:docMk/>
            <pc:sldMk cId="2678748836" sldId="308"/>
            <ac:spMk id="4" creationId="{AABD0640-03C3-85A5-42DD-CDEE276A711C}"/>
          </ac:spMkLst>
        </pc:spChg>
        <pc:spChg chg="add del mod modVis">
          <ac:chgData name="Tobias Brammer" userId="80a1e1bd-3b82-47a5-b259-da62a397db92" providerId="ADAL" clId="{CC804E0E-B381-4A8C-832B-11046074747A}" dt="2023-09-27T07:51:13.154" v="2324"/>
          <ac:spMkLst>
            <pc:docMk/>
            <pc:sldMk cId="2678748836" sldId="308"/>
            <ac:spMk id="5" creationId="{4B20CE5C-4D2F-327B-8181-F3CEEC35AEA8}"/>
          </ac:spMkLst>
        </pc:spChg>
        <pc:spChg chg="del mod ord">
          <ac:chgData name="Tobias Brammer" userId="80a1e1bd-3b82-47a5-b259-da62a397db92" providerId="ADAL" clId="{CC804E0E-B381-4A8C-832B-11046074747A}" dt="2023-09-27T07:51:27.711" v="2372" actId="478"/>
          <ac:spMkLst>
            <pc:docMk/>
            <pc:sldMk cId="2678748836" sldId="308"/>
            <ac:spMk id="6" creationId="{8FC4456C-8838-4F8B-8B1E-95CBD5B2E38B}"/>
          </ac:spMkLst>
        </pc:spChg>
        <pc:spChg chg="add del mod modVis">
          <ac:chgData name="Tobias Brammer" userId="80a1e1bd-3b82-47a5-b259-da62a397db92" providerId="ADAL" clId="{CC804E0E-B381-4A8C-832B-11046074747A}" dt="2023-09-27T07:51:14.095" v="2369"/>
          <ac:spMkLst>
            <pc:docMk/>
            <pc:sldMk cId="2678748836" sldId="308"/>
            <ac:spMk id="7" creationId="{E935A656-534D-AF85-21C5-9600E5D99D19}"/>
          </ac:spMkLst>
        </pc:spChg>
        <pc:spChg chg="add mod">
          <ac:chgData name="Tobias Brammer" userId="80a1e1bd-3b82-47a5-b259-da62a397db92" providerId="ADAL" clId="{CC804E0E-B381-4A8C-832B-11046074747A}" dt="2023-09-27T07:51:27.711" v="2372" actId="478"/>
          <ac:spMkLst>
            <pc:docMk/>
            <pc:sldMk cId="2678748836" sldId="308"/>
            <ac:spMk id="9" creationId="{4CA452FA-BA94-3A20-0CC0-D01DB3A19019}"/>
          </ac:spMkLst>
        </pc:spChg>
        <pc:spChg chg="add del mod modVis">
          <ac:chgData name="Tobias Brammer" userId="80a1e1bd-3b82-47a5-b259-da62a397db92" providerId="ADAL" clId="{CC804E0E-B381-4A8C-832B-11046074747A}" dt="2023-09-27T07:51:35.320" v="2416"/>
          <ac:spMkLst>
            <pc:docMk/>
            <pc:sldMk cId="2678748836" sldId="308"/>
            <ac:spMk id="10" creationId="{D54D2A90-2040-538A-6555-35D6BF797AD2}"/>
          </ac:spMkLst>
        </pc:spChg>
        <pc:spChg chg="add del mod modVis">
          <ac:chgData name="Tobias Brammer" userId="80a1e1bd-3b82-47a5-b259-da62a397db92" providerId="ADAL" clId="{CC804E0E-B381-4A8C-832B-11046074747A}" dt="2023-09-27T07:51:36.291" v="2461"/>
          <ac:spMkLst>
            <pc:docMk/>
            <pc:sldMk cId="2678748836" sldId="308"/>
            <ac:spMk id="11" creationId="{E737B445-4BC6-7DB8-08C8-760A8284BA03}"/>
          </ac:spMkLst>
        </pc:spChg>
        <pc:spChg chg="add del mod modVis">
          <ac:chgData name="Tobias Brammer" userId="80a1e1bd-3b82-47a5-b259-da62a397db92" providerId="ADAL" clId="{CC804E0E-B381-4A8C-832B-11046074747A}" dt="2023-09-27T07:51:40.265" v="2507"/>
          <ac:spMkLst>
            <pc:docMk/>
            <pc:sldMk cId="2678748836" sldId="308"/>
            <ac:spMk id="12" creationId="{382AE76C-5422-99F5-8666-30CBB6ECF02F}"/>
          </ac:spMkLst>
        </pc:spChg>
        <pc:spChg chg="add del mod modVis">
          <ac:chgData name="Tobias Brammer" userId="80a1e1bd-3b82-47a5-b259-da62a397db92" providerId="ADAL" clId="{CC804E0E-B381-4A8C-832B-11046074747A}" dt="2023-09-27T07:51:41.452" v="2552"/>
          <ac:spMkLst>
            <pc:docMk/>
            <pc:sldMk cId="2678748836" sldId="308"/>
            <ac:spMk id="13" creationId="{E48CD8C0-1540-DAB9-9F6A-3E60794F69FE}"/>
          </ac:spMkLst>
        </pc:spChg>
        <pc:spChg chg="add del mod modVis">
          <ac:chgData name="Tobias Brammer" userId="80a1e1bd-3b82-47a5-b259-da62a397db92" providerId="ADAL" clId="{CC804E0E-B381-4A8C-832B-11046074747A}" dt="2023-09-27T07:51:47.371" v="2598"/>
          <ac:spMkLst>
            <pc:docMk/>
            <pc:sldMk cId="2678748836" sldId="308"/>
            <ac:spMk id="14" creationId="{32C9A3F3-54F8-2166-ABDC-03260DF40B24}"/>
          </ac:spMkLst>
        </pc:spChg>
        <pc:spChg chg="add del mod modVis">
          <ac:chgData name="Tobias Brammer" userId="80a1e1bd-3b82-47a5-b259-da62a397db92" providerId="ADAL" clId="{CC804E0E-B381-4A8C-832B-11046074747A}" dt="2023-09-27T07:51:48.540" v="2643"/>
          <ac:spMkLst>
            <pc:docMk/>
            <pc:sldMk cId="2678748836" sldId="308"/>
            <ac:spMk id="15" creationId="{CFF89B29-4CC3-8B92-1AD6-E6CE045F2E73}"/>
          </ac:spMkLst>
        </pc:spChg>
        <pc:spChg chg="add del mod modVis">
          <ac:chgData name="Tobias Brammer" userId="80a1e1bd-3b82-47a5-b259-da62a397db92" providerId="ADAL" clId="{CC804E0E-B381-4A8C-832B-11046074747A}" dt="2023-09-27T07:51:49.578" v="2688"/>
          <ac:spMkLst>
            <pc:docMk/>
            <pc:sldMk cId="2678748836" sldId="308"/>
            <ac:spMk id="16" creationId="{CA277AA0-6721-7257-A768-1E4FF2F36B30}"/>
          </ac:spMkLst>
        </pc:spChg>
        <pc:spChg chg="add del mod modVis">
          <ac:chgData name="Tobias Brammer" userId="80a1e1bd-3b82-47a5-b259-da62a397db92" providerId="ADAL" clId="{CC804E0E-B381-4A8C-832B-11046074747A}" dt="2023-09-27T07:52:00.434" v="2733"/>
          <ac:spMkLst>
            <pc:docMk/>
            <pc:sldMk cId="2678748836" sldId="308"/>
            <ac:spMk id="17" creationId="{21E6E911-A0A4-37B5-C88A-B06319E36E0A}"/>
          </ac:spMkLst>
        </pc:spChg>
        <pc:spChg chg="add del mod modVis">
          <ac:chgData name="Tobias Brammer" userId="80a1e1bd-3b82-47a5-b259-da62a397db92" providerId="ADAL" clId="{CC804E0E-B381-4A8C-832B-11046074747A}" dt="2023-09-27T07:52:07.437" v="2784"/>
          <ac:spMkLst>
            <pc:docMk/>
            <pc:sldMk cId="2678748836" sldId="308"/>
            <ac:spMk id="18" creationId="{AA2409BC-6F1A-3A2E-5FCD-B20C96B9FD32}"/>
          </ac:spMkLst>
        </pc:spChg>
        <pc:spChg chg="add del mod modVis">
          <ac:chgData name="Tobias Brammer" userId="80a1e1bd-3b82-47a5-b259-da62a397db92" providerId="ADAL" clId="{CC804E0E-B381-4A8C-832B-11046074747A}" dt="2023-09-27T07:52:11.486" v="2829"/>
          <ac:spMkLst>
            <pc:docMk/>
            <pc:sldMk cId="2678748836" sldId="308"/>
            <ac:spMk id="19" creationId="{C31833DD-474D-9A23-A84E-0950C3796DA2}"/>
          </ac:spMkLst>
        </pc:spChg>
        <pc:spChg chg="add del mod modVis">
          <ac:chgData name="Tobias Brammer" userId="80a1e1bd-3b82-47a5-b259-da62a397db92" providerId="ADAL" clId="{CC804E0E-B381-4A8C-832B-11046074747A}" dt="2023-09-27T07:52:13.685" v="2874"/>
          <ac:spMkLst>
            <pc:docMk/>
            <pc:sldMk cId="2678748836" sldId="308"/>
            <ac:spMk id="20" creationId="{55B9C448-8DBE-F267-1F87-C126C6C02DDB}"/>
          </ac:spMkLst>
        </pc:spChg>
        <pc:spChg chg="add del mod modVis">
          <ac:chgData name="Tobias Brammer" userId="80a1e1bd-3b82-47a5-b259-da62a397db92" providerId="ADAL" clId="{CC804E0E-B381-4A8C-832B-11046074747A}" dt="2023-09-27T07:52:20.085" v="2919"/>
          <ac:spMkLst>
            <pc:docMk/>
            <pc:sldMk cId="2678748836" sldId="308"/>
            <ac:spMk id="21" creationId="{7FC0C2DE-81D3-6D3A-D44F-E25FE0F5D432}"/>
          </ac:spMkLst>
        </pc:spChg>
        <pc:spChg chg="add del mod modVis">
          <ac:chgData name="Tobias Brammer" userId="80a1e1bd-3b82-47a5-b259-da62a397db92" providerId="ADAL" clId="{CC804E0E-B381-4A8C-832B-11046074747A}" dt="2023-09-27T07:52:26.754" v="2964"/>
          <ac:spMkLst>
            <pc:docMk/>
            <pc:sldMk cId="2678748836" sldId="308"/>
            <ac:spMk id="22" creationId="{0D1A1CFA-9C6E-C1E6-400A-045B6744920D}"/>
          </ac:spMkLst>
        </pc:spChg>
        <pc:spChg chg="add del mod modVis">
          <ac:chgData name="Tobias Brammer" userId="80a1e1bd-3b82-47a5-b259-da62a397db92" providerId="ADAL" clId="{CC804E0E-B381-4A8C-832B-11046074747A}" dt="2023-09-27T07:52:29.164" v="3009"/>
          <ac:spMkLst>
            <pc:docMk/>
            <pc:sldMk cId="2678748836" sldId="308"/>
            <ac:spMk id="23" creationId="{0D9B3BD9-3979-1E1D-A6DA-359F1F5B1599}"/>
          </ac:spMkLst>
        </pc:spChg>
        <pc:spChg chg="add del mod modVis">
          <ac:chgData name="Tobias Brammer" userId="80a1e1bd-3b82-47a5-b259-da62a397db92" providerId="ADAL" clId="{CC804E0E-B381-4A8C-832B-11046074747A}" dt="2023-09-27T07:52:34.783" v="3054"/>
          <ac:spMkLst>
            <pc:docMk/>
            <pc:sldMk cId="2678748836" sldId="308"/>
            <ac:spMk id="24" creationId="{27BE4518-DE76-B45B-632E-859ED8C6E129}"/>
          </ac:spMkLst>
        </pc:spChg>
        <pc:spChg chg="add del mod modVis">
          <ac:chgData name="Tobias Brammer" userId="80a1e1bd-3b82-47a5-b259-da62a397db92" providerId="ADAL" clId="{CC804E0E-B381-4A8C-832B-11046074747A}" dt="2023-09-27T07:52:36.685" v="3099"/>
          <ac:spMkLst>
            <pc:docMk/>
            <pc:sldMk cId="2678748836" sldId="308"/>
            <ac:spMk id="25" creationId="{10906FB3-8F76-4BE0-7A32-E4615B8CCAC9}"/>
          </ac:spMkLst>
        </pc:spChg>
        <pc:spChg chg="add del mod modVis">
          <ac:chgData name="Tobias Brammer" userId="80a1e1bd-3b82-47a5-b259-da62a397db92" providerId="ADAL" clId="{CC804E0E-B381-4A8C-832B-11046074747A}" dt="2023-09-27T07:52:44.984" v="3144"/>
          <ac:spMkLst>
            <pc:docMk/>
            <pc:sldMk cId="2678748836" sldId="308"/>
            <ac:spMk id="26" creationId="{8EA831D2-1417-F655-1040-FA2AA2FE7AF8}"/>
          </ac:spMkLst>
        </pc:spChg>
        <pc:spChg chg="add del mod modVis">
          <ac:chgData name="Tobias Brammer" userId="80a1e1bd-3b82-47a5-b259-da62a397db92" providerId="ADAL" clId="{CC804E0E-B381-4A8C-832B-11046074747A}" dt="2023-09-27T07:52:50.490" v="3189"/>
          <ac:spMkLst>
            <pc:docMk/>
            <pc:sldMk cId="2678748836" sldId="308"/>
            <ac:spMk id="27" creationId="{2943569D-DF51-C1CB-4C10-7AD34F61F3AE}"/>
          </ac:spMkLst>
        </pc:spChg>
        <pc:spChg chg="add del mod modVis">
          <ac:chgData name="Tobias Brammer" userId="80a1e1bd-3b82-47a5-b259-da62a397db92" providerId="ADAL" clId="{CC804E0E-B381-4A8C-832B-11046074747A}" dt="2023-09-27T07:52:54.186" v="3234"/>
          <ac:spMkLst>
            <pc:docMk/>
            <pc:sldMk cId="2678748836" sldId="308"/>
            <ac:spMk id="28" creationId="{B11A107E-05B8-00B1-A922-432384760978}"/>
          </ac:spMkLst>
        </pc:spChg>
        <pc:spChg chg="add del mod modVis">
          <ac:chgData name="Tobias Brammer" userId="80a1e1bd-3b82-47a5-b259-da62a397db92" providerId="ADAL" clId="{CC804E0E-B381-4A8C-832B-11046074747A}" dt="2023-09-27T07:52:57.128" v="3279"/>
          <ac:spMkLst>
            <pc:docMk/>
            <pc:sldMk cId="2678748836" sldId="308"/>
            <ac:spMk id="29" creationId="{49BC6254-8434-FF47-F5C9-C2021477FEB4}"/>
          </ac:spMkLst>
        </pc:spChg>
        <pc:spChg chg="add del mod modVis">
          <ac:chgData name="Tobias Brammer" userId="80a1e1bd-3b82-47a5-b259-da62a397db92" providerId="ADAL" clId="{CC804E0E-B381-4A8C-832B-11046074747A}" dt="2023-09-27T09:41:21.505" v="10231"/>
          <ac:spMkLst>
            <pc:docMk/>
            <pc:sldMk cId="2678748836" sldId="308"/>
            <ac:spMk id="30" creationId="{EDE4165E-0B2F-7872-A512-5262913D48C6}"/>
          </ac:spMkLst>
        </pc:spChg>
        <pc:spChg chg="add del mod modVis">
          <ac:chgData name="Tobias Brammer" userId="80a1e1bd-3b82-47a5-b259-da62a397db92" providerId="ADAL" clId="{CC804E0E-B381-4A8C-832B-11046074747A}" dt="2023-09-27T09:41:32.874" v="10276"/>
          <ac:spMkLst>
            <pc:docMk/>
            <pc:sldMk cId="2678748836" sldId="308"/>
            <ac:spMk id="31" creationId="{0A6445B1-1B5A-9EFD-BA9A-9816CCE8FDA0}"/>
          </ac:spMkLst>
        </pc:spChg>
        <pc:spChg chg="add del mod modVis">
          <ac:chgData name="Tobias Brammer" userId="80a1e1bd-3b82-47a5-b259-da62a397db92" providerId="ADAL" clId="{CC804E0E-B381-4A8C-832B-11046074747A}" dt="2023-09-27T09:41:37.215" v="10321"/>
          <ac:spMkLst>
            <pc:docMk/>
            <pc:sldMk cId="2678748836" sldId="308"/>
            <ac:spMk id="32" creationId="{EB44EF17-393C-63DC-7B5A-B79D55FA309C}"/>
          </ac:spMkLst>
        </pc:spChg>
        <pc:spChg chg="add del mod modVis">
          <ac:chgData name="Tobias Brammer" userId="80a1e1bd-3b82-47a5-b259-da62a397db92" providerId="ADAL" clId="{CC804E0E-B381-4A8C-832B-11046074747A}" dt="2023-09-27T09:41:47.570" v="10366"/>
          <ac:spMkLst>
            <pc:docMk/>
            <pc:sldMk cId="2678748836" sldId="308"/>
            <ac:spMk id="33" creationId="{CCCE55AD-3CCA-6ACE-EBBD-5389C915BC68}"/>
          </ac:spMkLst>
        </pc:spChg>
        <pc:spChg chg="add del mod modVis">
          <ac:chgData name="Tobias Brammer" userId="80a1e1bd-3b82-47a5-b259-da62a397db92" providerId="ADAL" clId="{CC804E0E-B381-4A8C-832B-11046074747A}" dt="2023-09-27T09:41:54.507" v="10411"/>
          <ac:spMkLst>
            <pc:docMk/>
            <pc:sldMk cId="2678748836" sldId="308"/>
            <ac:spMk id="34" creationId="{515B2AC9-126E-D598-7AF8-74C80886D622}"/>
          </ac:spMkLst>
        </pc:spChg>
        <pc:spChg chg="add del mod modVis">
          <ac:chgData name="Tobias Brammer" userId="80a1e1bd-3b82-47a5-b259-da62a397db92" providerId="ADAL" clId="{CC804E0E-B381-4A8C-832B-11046074747A}" dt="2023-09-27T09:41:59.198" v="10456"/>
          <ac:spMkLst>
            <pc:docMk/>
            <pc:sldMk cId="2678748836" sldId="308"/>
            <ac:spMk id="35" creationId="{03B00D34-85EE-7F4E-E392-07B3A5376EA4}"/>
          </ac:spMkLst>
        </pc:spChg>
        <pc:spChg chg="add del mod modVis">
          <ac:chgData name="Tobias Brammer" userId="80a1e1bd-3b82-47a5-b259-da62a397db92" providerId="ADAL" clId="{CC804E0E-B381-4A8C-832B-11046074747A}" dt="2023-09-27T09:42:02.279" v="10501"/>
          <ac:spMkLst>
            <pc:docMk/>
            <pc:sldMk cId="2678748836" sldId="308"/>
            <ac:spMk id="36" creationId="{ECB6A1B8-00B4-CB6D-61B4-E2F70CADF669}"/>
          </ac:spMkLst>
        </pc:spChg>
        <pc:spChg chg="add del mod modVis">
          <ac:chgData name="Tobias Brammer" userId="80a1e1bd-3b82-47a5-b259-da62a397db92" providerId="ADAL" clId="{CC804E0E-B381-4A8C-832B-11046074747A}" dt="2023-09-27T09:42:05.848" v="10546"/>
          <ac:spMkLst>
            <pc:docMk/>
            <pc:sldMk cId="2678748836" sldId="308"/>
            <ac:spMk id="37" creationId="{484799E1-C949-FB9C-21B0-8A4EB9E8D2FE}"/>
          </ac:spMkLst>
        </pc:spChg>
        <pc:graphicFrameChg chg="mod">
          <ac:chgData name="Tobias Brammer" userId="80a1e1bd-3b82-47a5-b259-da62a397db92" providerId="ADAL" clId="{CC804E0E-B381-4A8C-832B-11046074747A}" dt="2023-09-27T09:42:05.848" v="10548"/>
          <ac:graphicFrameMkLst>
            <pc:docMk/>
            <pc:sldMk cId="2678748836" sldId="308"/>
            <ac:graphicFrameMk id="3" creationId="{C25CA449-E3EB-0DD4-6908-6F7AA75DB9C8}"/>
          </ac:graphicFrameMkLst>
        </pc:graphicFrameChg>
      </pc:sldChg>
      <pc:sldChg chg="addSp delSp modSp mod ord modNotes modNotesTx">
        <pc:chgData name="Tobias Brammer" userId="80a1e1bd-3b82-47a5-b259-da62a397db92" providerId="ADAL" clId="{CC804E0E-B381-4A8C-832B-11046074747A}" dt="2023-09-27T11:26:06.630" v="10859" actId="20577"/>
        <pc:sldMkLst>
          <pc:docMk/>
          <pc:sldMk cId="2492524537" sldId="309"/>
        </pc:sldMkLst>
        <pc:spChg chg="mod">
          <ac:chgData name="Tobias Brammer" userId="80a1e1bd-3b82-47a5-b259-da62a397db92" providerId="ADAL" clId="{CC804E0E-B381-4A8C-832B-11046074747A}" dt="2023-09-27T07:50:19.231" v="2178" actId="948"/>
          <ac:spMkLst>
            <pc:docMk/>
            <pc:sldMk cId="2492524537" sldId="309"/>
            <ac:spMk id="2" creationId="{F7A7B11F-5560-4450-B29C-AA36EE47DBD5}"/>
          </ac:spMkLst>
        </pc:spChg>
        <pc:spChg chg="del mod">
          <ac:chgData name="Tobias Brammer" userId="80a1e1bd-3b82-47a5-b259-da62a397db92" providerId="ADAL" clId="{CC804E0E-B381-4A8C-832B-11046074747A}" dt="2023-09-27T08:23:07.182" v="6789" actId="478"/>
          <ac:spMkLst>
            <pc:docMk/>
            <pc:sldMk cId="2492524537" sldId="309"/>
            <ac:spMk id="3" creationId="{DBBA62F8-ABAB-0796-5D4F-277CA4383CB2}"/>
          </ac:spMkLst>
        </pc:spChg>
        <pc:spChg chg="del mod">
          <ac:chgData name="Tobias Brammer" userId="80a1e1bd-3b82-47a5-b259-da62a397db92" providerId="ADAL" clId="{CC804E0E-B381-4A8C-832B-11046074747A}" dt="2023-09-27T08:22:59.419" v="6788" actId="478"/>
          <ac:spMkLst>
            <pc:docMk/>
            <pc:sldMk cId="2492524537" sldId="309"/>
            <ac:spMk id="5" creationId="{0256447C-D35F-4F86-D90B-E90F6B46AE7F}"/>
          </ac:spMkLst>
        </pc:spChg>
        <pc:spChg chg="del mod">
          <ac:chgData name="Tobias Brammer" userId="80a1e1bd-3b82-47a5-b259-da62a397db92" providerId="ADAL" clId="{CC804E0E-B381-4A8C-832B-11046074747A}" dt="2023-09-27T08:22:52.906" v="6787" actId="478"/>
          <ac:spMkLst>
            <pc:docMk/>
            <pc:sldMk cId="2492524537" sldId="309"/>
            <ac:spMk id="6" creationId="{8FC4456C-8838-4F8B-8B1E-95CBD5B2E38B}"/>
          </ac:spMkLst>
        </pc:spChg>
        <pc:spChg chg="add del mod modVis">
          <ac:chgData name="Tobias Brammer" userId="80a1e1bd-3b82-47a5-b259-da62a397db92" providerId="ADAL" clId="{CC804E0E-B381-4A8C-832B-11046074747A}" dt="2023-09-27T07:39:03.699" v="1631"/>
          <ac:spMkLst>
            <pc:docMk/>
            <pc:sldMk cId="2492524537" sldId="309"/>
            <ac:spMk id="7" creationId="{DBA4C889-B1FC-4372-C166-991E43653606}"/>
          </ac:spMkLst>
        </pc:spChg>
        <pc:spChg chg="add del mod modVis">
          <ac:chgData name="Tobias Brammer" userId="80a1e1bd-3b82-47a5-b259-da62a397db92" providerId="ADAL" clId="{CC804E0E-B381-4A8C-832B-11046074747A}" dt="2023-09-27T07:50:19.263" v="2219"/>
          <ac:spMkLst>
            <pc:docMk/>
            <pc:sldMk cId="2492524537" sldId="309"/>
            <ac:spMk id="8" creationId="{F1D26F84-EB63-3348-D954-D50D69D57E38}"/>
          </ac:spMkLst>
        </pc:spChg>
        <pc:spChg chg="add mod">
          <ac:chgData name="Tobias Brammer" userId="80a1e1bd-3b82-47a5-b259-da62a397db92" providerId="ADAL" clId="{CC804E0E-B381-4A8C-832B-11046074747A}" dt="2023-09-27T09:09:56.712" v="8342" actId="313"/>
          <ac:spMkLst>
            <pc:docMk/>
            <pc:sldMk cId="2492524537" sldId="309"/>
            <ac:spMk id="10" creationId="{6123F9E9-4EDA-8639-0B90-4D3A855C3D7A}"/>
          </ac:spMkLst>
        </pc:spChg>
        <pc:graphicFrameChg chg="mod">
          <ac:chgData name="Tobias Brammer" userId="80a1e1bd-3b82-47a5-b259-da62a397db92" providerId="ADAL" clId="{CC804E0E-B381-4A8C-832B-11046074747A}" dt="2023-09-27T07:50:19.263" v="2221"/>
          <ac:graphicFrameMkLst>
            <pc:docMk/>
            <pc:sldMk cId="2492524537" sldId="309"/>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9:38:59.118" v="9972" actId="14"/>
        <pc:sldMkLst>
          <pc:docMk/>
          <pc:sldMk cId="3090062221" sldId="311"/>
        </pc:sldMkLst>
        <pc:spChg chg="mod">
          <ac:chgData name="Tobias Brammer" userId="80a1e1bd-3b82-47a5-b259-da62a397db92" providerId="ADAL" clId="{CC804E0E-B381-4A8C-832B-11046074747A}" dt="2023-09-27T07:49:49.621" v="2113" actId="948"/>
          <ac:spMkLst>
            <pc:docMk/>
            <pc:sldMk cId="3090062221" sldId="311"/>
            <ac:spMk id="2" creationId="{F7A7B11F-5560-4450-B29C-AA36EE47DBD5}"/>
          </ac:spMkLst>
        </pc:spChg>
        <pc:spChg chg="add del mod modVis">
          <ac:chgData name="Tobias Brammer" userId="80a1e1bd-3b82-47a5-b259-da62a397db92" providerId="ADAL" clId="{CC804E0E-B381-4A8C-832B-11046074747A}" dt="2023-09-27T07:39:03.699" v="1627"/>
          <ac:spMkLst>
            <pc:docMk/>
            <pc:sldMk cId="3090062221" sldId="311"/>
            <ac:spMk id="3" creationId="{C6787F1D-899F-6C78-D444-B39B88B7015E}"/>
          </ac:spMkLst>
        </pc:spChg>
        <pc:spChg chg="del mod">
          <ac:chgData name="Tobias Brammer" userId="80a1e1bd-3b82-47a5-b259-da62a397db92" providerId="ADAL" clId="{CC804E0E-B381-4A8C-832B-11046074747A}" dt="2023-09-27T09:23:08.079" v="8667" actId="478"/>
          <ac:spMkLst>
            <pc:docMk/>
            <pc:sldMk cId="3090062221" sldId="311"/>
            <ac:spMk id="6" creationId="{8FC4456C-8838-4F8B-8B1E-95CBD5B2E38B}"/>
          </ac:spMkLst>
        </pc:spChg>
        <pc:spChg chg="add mod">
          <ac:chgData name="Tobias Brammer" userId="80a1e1bd-3b82-47a5-b259-da62a397db92" providerId="ADAL" clId="{CC804E0E-B381-4A8C-832B-11046074747A}" dt="2023-09-27T09:38:59.118" v="9972" actId="14"/>
          <ac:spMkLst>
            <pc:docMk/>
            <pc:sldMk cId="3090062221" sldId="311"/>
            <ac:spMk id="7" creationId="{DEC53627-8BE2-118B-148A-8A775CEDD3D3}"/>
          </ac:spMkLst>
        </pc:spChg>
        <pc:grpChg chg="del">
          <ac:chgData name="Tobias Brammer" userId="80a1e1bd-3b82-47a5-b259-da62a397db92" providerId="ADAL" clId="{CC804E0E-B381-4A8C-832B-11046074747A}" dt="2023-09-27T09:23:09.724" v="8668" actId="478"/>
          <ac:grpSpMkLst>
            <pc:docMk/>
            <pc:sldMk cId="3090062221" sldId="311"/>
            <ac:grpSpMk id="23" creationId="{38285DF7-26A5-0B52-5D8A-45F17BF22272}"/>
          </ac:grpSpMkLst>
        </pc:grpChg>
        <pc:graphicFrameChg chg="mod">
          <ac:chgData name="Tobias Brammer" userId="80a1e1bd-3b82-47a5-b259-da62a397db92" providerId="ADAL" clId="{CC804E0E-B381-4A8C-832B-11046074747A}" dt="2023-09-27T07:49:49.621" v="2117"/>
          <ac:graphicFrameMkLst>
            <pc:docMk/>
            <pc:sldMk cId="3090062221" sldId="311"/>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8:09:02.536" v="4882" actId="408"/>
        <pc:sldMkLst>
          <pc:docMk/>
          <pc:sldMk cId="637503088" sldId="313"/>
        </pc:sldMkLst>
        <pc:spChg chg="del mod">
          <ac:chgData name="Tobias Brammer" userId="80a1e1bd-3b82-47a5-b259-da62a397db92" providerId="ADAL" clId="{CC804E0E-B381-4A8C-832B-11046074747A}" dt="2023-09-27T07:53:37.489" v="3313" actId="478"/>
          <ac:spMkLst>
            <pc:docMk/>
            <pc:sldMk cId="637503088" sldId="313"/>
            <ac:spMk id="2" creationId="{2BD5074D-D1F9-B9F7-DACD-88F097B4D5CD}"/>
          </ac:spMkLst>
        </pc:spChg>
        <pc:spChg chg="add del mod modVis">
          <ac:chgData name="Tobias Brammer" userId="80a1e1bd-3b82-47a5-b259-da62a397db92" providerId="ADAL" clId="{CC804E0E-B381-4A8C-832B-11046074747A}" dt="2023-09-27T07:39:03.699" v="1635"/>
          <ac:spMkLst>
            <pc:docMk/>
            <pc:sldMk cId="637503088" sldId="313"/>
            <ac:spMk id="3" creationId="{11E5EEF7-E4BC-ADAE-4277-5633D0CF9876}"/>
          </ac:spMkLst>
        </pc:spChg>
        <pc:spChg chg="del mod">
          <ac:chgData name="Tobias Brammer" userId="80a1e1bd-3b82-47a5-b259-da62a397db92" providerId="ADAL" clId="{CC804E0E-B381-4A8C-832B-11046074747A}" dt="2023-09-27T07:57:19.279" v="3656" actId="478"/>
          <ac:spMkLst>
            <pc:docMk/>
            <pc:sldMk cId="637503088" sldId="313"/>
            <ac:spMk id="6" creationId="{C946590A-DCFA-480E-9973-032781667CFD}"/>
          </ac:spMkLst>
        </pc:spChg>
        <pc:spChg chg="del mod">
          <ac:chgData name="Tobias Brammer" userId="80a1e1bd-3b82-47a5-b259-da62a397db92" providerId="ADAL" clId="{CC804E0E-B381-4A8C-832B-11046074747A}" dt="2023-09-27T07:57:21.722" v="3657" actId="478"/>
          <ac:spMkLst>
            <pc:docMk/>
            <pc:sldMk cId="637503088" sldId="313"/>
            <ac:spMk id="7" creationId="{BB313780-1FD1-47D9-8FAE-3FEDD5BED7B1}"/>
          </ac:spMkLst>
        </pc:spChg>
        <pc:spChg chg="del mod">
          <ac:chgData name="Tobias Brammer" userId="80a1e1bd-3b82-47a5-b259-da62a397db92" providerId="ADAL" clId="{CC804E0E-B381-4A8C-832B-11046074747A}" dt="2023-09-27T07:57:23.293" v="3658" actId="478"/>
          <ac:spMkLst>
            <pc:docMk/>
            <pc:sldMk cId="637503088" sldId="313"/>
            <ac:spMk id="8" creationId="{A26BD07B-B36A-46BD-8B09-8347D40D54E4}"/>
          </ac:spMkLst>
        </pc:spChg>
        <pc:spChg chg="del mod">
          <ac:chgData name="Tobias Brammer" userId="80a1e1bd-3b82-47a5-b259-da62a397db92" providerId="ADAL" clId="{CC804E0E-B381-4A8C-832B-11046074747A}" dt="2023-09-27T08:07:36.524" v="4864" actId="478"/>
          <ac:spMkLst>
            <pc:docMk/>
            <pc:sldMk cId="637503088" sldId="313"/>
            <ac:spMk id="9" creationId="{7A55C507-1CA4-403F-85AA-068A599400B3}"/>
          </ac:spMkLst>
        </pc:spChg>
        <pc:spChg chg="del mod">
          <ac:chgData name="Tobias Brammer" userId="80a1e1bd-3b82-47a5-b259-da62a397db92" providerId="ADAL" clId="{CC804E0E-B381-4A8C-832B-11046074747A}" dt="2023-09-27T08:07:38.503" v="4865" actId="478"/>
          <ac:spMkLst>
            <pc:docMk/>
            <pc:sldMk cId="637503088" sldId="313"/>
            <ac:spMk id="10" creationId="{FCC3E6C0-5D07-41B1-BF2D-D07463968082}"/>
          </ac:spMkLst>
        </pc:spChg>
        <pc:spChg chg="mod">
          <ac:chgData name="Tobias Brammer" userId="80a1e1bd-3b82-47a5-b259-da62a397db92" providerId="ADAL" clId="{CC804E0E-B381-4A8C-832B-11046074747A}" dt="2023-09-27T08:08:12.231" v="4870" actId="552"/>
          <ac:spMkLst>
            <pc:docMk/>
            <pc:sldMk cId="637503088" sldId="313"/>
            <ac:spMk id="11" creationId="{F2D1ABE1-5DEA-4BC7-A383-C87624EBC8FE}"/>
          </ac:spMkLst>
        </pc:spChg>
        <pc:spChg chg="mod">
          <ac:chgData name="Tobias Brammer" userId="80a1e1bd-3b82-47a5-b259-da62a397db92" providerId="ADAL" clId="{CC804E0E-B381-4A8C-832B-11046074747A}" dt="2023-09-27T08:07:04.953" v="4854" actId="164"/>
          <ac:spMkLst>
            <pc:docMk/>
            <pc:sldMk cId="637503088" sldId="313"/>
            <ac:spMk id="12" creationId="{2E5DBFB2-6254-4D85-BA12-9421EF5CB27B}"/>
          </ac:spMkLst>
        </pc:spChg>
        <pc:spChg chg="mod">
          <ac:chgData name="Tobias Brammer" userId="80a1e1bd-3b82-47a5-b259-da62a397db92" providerId="ADAL" clId="{CC804E0E-B381-4A8C-832B-11046074747A}" dt="2023-09-27T08:08:18.638" v="4872" actId="164"/>
          <ac:spMkLst>
            <pc:docMk/>
            <pc:sldMk cId="637503088" sldId="313"/>
            <ac:spMk id="13" creationId="{E13D7B49-6DD3-43C3-9A2E-E2BA90A74A41}"/>
          </ac:spMkLst>
        </pc:spChg>
        <pc:spChg chg="add del mod">
          <ac:chgData name="Tobias Brammer" userId="80a1e1bd-3b82-47a5-b259-da62a397db92" providerId="ADAL" clId="{CC804E0E-B381-4A8C-832B-11046074747A}" dt="2023-09-27T07:53:43.578" v="3319" actId="478"/>
          <ac:spMkLst>
            <pc:docMk/>
            <pc:sldMk cId="637503088" sldId="313"/>
            <ac:spMk id="14" creationId="{AB3AEB30-91A2-C8BB-56D4-6E8A8CF831BE}"/>
          </ac:spMkLst>
        </pc:spChg>
        <pc:spChg chg="add mod">
          <ac:chgData name="Tobias Brammer" userId="80a1e1bd-3b82-47a5-b259-da62a397db92" providerId="ADAL" clId="{CC804E0E-B381-4A8C-832B-11046074747A}" dt="2023-09-27T07:53:49.805" v="3351" actId="20577"/>
          <ac:spMkLst>
            <pc:docMk/>
            <pc:sldMk cId="637503088" sldId="313"/>
            <ac:spMk id="15" creationId="{9C6F2DC5-280B-B242-0715-F5482580179E}"/>
          </ac:spMkLst>
        </pc:spChg>
        <pc:spChg chg="add del mod">
          <ac:chgData name="Tobias Brammer" userId="80a1e1bd-3b82-47a5-b259-da62a397db92" providerId="ADAL" clId="{CC804E0E-B381-4A8C-832B-11046074747A}" dt="2023-09-27T07:57:27.468" v="3661" actId="478"/>
          <ac:spMkLst>
            <pc:docMk/>
            <pc:sldMk cId="637503088" sldId="313"/>
            <ac:spMk id="17" creationId="{C8B9D12A-22CA-59A6-6130-B5A9C6FB9046}"/>
          </ac:spMkLst>
        </pc:spChg>
        <pc:spChg chg="add del mod">
          <ac:chgData name="Tobias Brammer" userId="80a1e1bd-3b82-47a5-b259-da62a397db92" providerId="ADAL" clId="{CC804E0E-B381-4A8C-832B-11046074747A}" dt="2023-09-27T07:57:24.964" v="3659" actId="478"/>
          <ac:spMkLst>
            <pc:docMk/>
            <pc:sldMk cId="637503088" sldId="313"/>
            <ac:spMk id="19" creationId="{D6CEC033-6E14-CD49-9742-5B5A5482B066}"/>
          </ac:spMkLst>
        </pc:spChg>
        <pc:spChg chg="add del mod">
          <ac:chgData name="Tobias Brammer" userId="80a1e1bd-3b82-47a5-b259-da62a397db92" providerId="ADAL" clId="{CC804E0E-B381-4A8C-832B-11046074747A}" dt="2023-09-27T07:57:25.832" v="3660" actId="478"/>
          <ac:spMkLst>
            <pc:docMk/>
            <pc:sldMk cId="637503088" sldId="313"/>
            <ac:spMk id="21" creationId="{A9AFD17C-6F54-F61D-D152-58712B3AB2F9}"/>
          </ac:spMkLst>
        </pc:spChg>
        <pc:spChg chg="add mod">
          <ac:chgData name="Tobias Brammer" userId="80a1e1bd-3b82-47a5-b259-da62a397db92" providerId="ADAL" clId="{CC804E0E-B381-4A8C-832B-11046074747A}" dt="2023-09-27T08:07:04.953" v="4854" actId="164"/>
          <ac:spMkLst>
            <pc:docMk/>
            <pc:sldMk cId="637503088" sldId="313"/>
            <ac:spMk id="22" creationId="{E8C399C7-C1E5-D310-9507-782E9AC692AD}"/>
          </ac:spMkLst>
        </pc:spChg>
        <pc:spChg chg="add mod">
          <ac:chgData name="Tobias Brammer" userId="80a1e1bd-3b82-47a5-b259-da62a397db92" providerId="ADAL" clId="{CC804E0E-B381-4A8C-832B-11046074747A}" dt="2023-09-27T08:08:12.231" v="4870" actId="552"/>
          <ac:spMkLst>
            <pc:docMk/>
            <pc:sldMk cId="637503088" sldId="313"/>
            <ac:spMk id="23" creationId="{A2CF2E1D-7AB4-1494-0202-03BB4783B61A}"/>
          </ac:spMkLst>
        </pc:spChg>
        <pc:spChg chg="add mod">
          <ac:chgData name="Tobias Brammer" userId="80a1e1bd-3b82-47a5-b259-da62a397db92" providerId="ADAL" clId="{CC804E0E-B381-4A8C-832B-11046074747A}" dt="2023-09-27T08:08:18.638" v="4872" actId="164"/>
          <ac:spMkLst>
            <pc:docMk/>
            <pc:sldMk cId="637503088" sldId="313"/>
            <ac:spMk id="24" creationId="{B7CB5A19-F73E-89F5-3B99-742957B1CF2B}"/>
          </ac:spMkLst>
        </pc:spChg>
        <pc:spChg chg="mod">
          <ac:chgData name="Tobias Brammer" userId="80a1e1bd-3b82-47a5-b259-da62a397db92" providerId="ADAL" clId="{CC804E0E-B381-4A8C-832B-11046074747A}" dt="2023-09-27T08:07:19.282" v="4857" actId="20577"/>
          <ac:spMkLst>
            <pc:docMk/>
            <pc:sldMk cId="637503088" sldId="313"/>
            <ac:spMk id="27" creationId="{FA06AD48-B719-5AE4-1C29-92301241A93A}"/>
          </ac:spMkLst>
        </pc:spChg>
        <pc:spChg chg="mod">
          <ac:chgData name="Tobias Brammer" userId="80a1e1bd-3b82-47a5-b259-da62a397db92" providerId="ADAL" clId="{CC804E0E-B381-4A8C-832B-11046074747A}" dt="2023-09-27T08:07:54.134" v="4868" actId="255"/>
          <ac:spMkLst>
            <pc:docMk/>
            <pc:sldMk cId="637503088" sldId="313"/>
            <ac:spMk id="28" creationId="{98D9ED06-1B29-6257-5CA9-5B684C58A0A5}"/>
          </ac:spMkLst>
        </pc:spChg>
        <pc:spChg chg="add del mod">
          <ac:chgData name="Tobias Brammer" userId="80a1e1bd-3b82-47a5-b259-da62a397db92" providerId="ADAL" clId="{CC804E0E-B381-4A8C-832B-11046074747A}" dt="2023-09-27T08:07:39.835" v="4866" actId="478"/>
          <ac:spMkLst>
            <pc:docMk/>
            <pc:sldMk cId="637503088" sldId="313"/>
            <ac:spMk id="30" creationId="{4080400C-7290-260C-B6F9-E374EBBC6C7C}"/>
          </ac:spMkLst>
        </pc:spChg>
        <pc:grpChg chg="add mod">
          <ac:chgData name="Tobias Brammer" userId="80a1e1bd-3b82-47a5-b259-da62a397db92" providerId="ADAL" clId="{CC804E0E-B381-4A8C-832B-11046074747A}" dt="2023-09-27T08:09:02.536" v="4882" actId="408"/>
          <ac:grpSpMkLst>
            <pc:docMk/>
            <pc:sldMk cId="637503088" sldId="313"/>
            <ac:grpSpMk id="25" creationId="{A2C2722A-AD85-3EE8-5CAB-992F35AC1BCE}"/>
          </ac:grpSpMkLst>
        </pc:grpChg>
        <pc:grpChg chg="add mod">
          <ac:chgData name="Tobias Brammer" userId="80a1e1bd-3b82-47a5-b259-da62a397db92" providerId="ADAL" clId="{CC804E0E-B381-4A8C-832B-11046074747A}" dt="2023-09-27T08:09:02.536" v="4882" actId="408"/>
          <ac:grpSpMkLst>
            <pc:docMk/>
            <pc:sldMk cId="637503088" sldId="313"/>
            <ac:grpSpMk id="26" creationId="{BBAB5653-01E6-4085-DCDC-F243ACBDB042}"/>
          </ac:grpSpMkLst>
        </pc:grpChg>
        <pc:grpChg chg="add mod">
          <ac:chgData name="Tobias Brammer" userId="80a1e1bd-3b82-47a5-b259-da62a397db92" providerId="ADAL" clId="{CC804E0E-B381-4A8C-832B-11046074747A}" dt="2023-09-27T08:09:02.536" v="4882" actId="408"/>
          <ac:grpSpMkLst>
            <pc:docMk/>
            <pc:sldMk cId="637503088" sldId="313"/>
            <ac:grpSpMk id="31" creationId="{F20FA6EF-6A98-C6F0-3793-BC9C516343D7}"/>
          </ac:grpSpMkLst>
        </pc:grpChg>
        <pc:grpChg chg="add mod">
          <ac:chgData name="Tobias Brammer" userId="80a1e1bd-3b82-47a5-b259-da62a397db92" providerId="ADAL" clId="{CC804E0E-B381-4A8C-832B-11046074747A}" dt="2023-09-27T08:09:02.536" v="4882" actId="408"/>
          <ac:grpSpMkLst>
            <pc:docMk/>
            <pc:sldMk cId="637503088" sldId="313"/>
            <ac:grpSpMk id="32" creationId="{B875996F-D7A7-7CE3-9681-69F3418BF28D}"/>
          </ac:grpSpMkLst>
        </pc:grpChg>
        <pc:graphicFrameChg chg="mod">
          <ac:chgData name="Tobias Brammer" userId="80a1e1bd-3b82-47a5-b259-da62a397db92" providerId="ADAL" clId="{CC804E0E-B381-4A8C-832B-11046074747A}" dt="2023-09-27T07:53:44.095" v="3323"/>
          <ac:graphicFrameMkLst>
            <pc:docMk/>
            <pc:sldMk cId="637503088" sldId="313"/>
            <ac:graphicFrameMk id="4" creationId="{DA4F5744-822E-272D-9EB9-E4CFFB864E67}"/>
          </ac:graphicFrameMkLst>
        </pc:graphicFrameChg>
      </pc:sldChg>
      <pc:sldChg chg="addSp delSp modSp add mod">
        <pc:chgData name="Tobias Brammer" userId="80a1e1bd-3b82-47a5-b259-da62a397db92" providerId="ADAL" clId="{CC804E0E-B381-4A8C-832B-11046074747A}" dt="2023-09-27T09:50:37.287" v="10836" actId="207"/>
        <pc:sldMkLst>
          <pc:docMk/>
          <pc:sldMk cId="1287878720" sldId="314"/>
        </pc:sldMkLst>
        <pc:spChg chg="mod">
          <ac:chgData name="Tobias Brammer" userId="80a1e1bd-3b82-47a5-b259-da62a397db92" providerId="ADAL" clId="{CC804E0E-B381-4A8C-832B-11046074747A}" dt="2023-09-27T07:47:29.232" v="1954" actId="948"/>
          <ac:spMkLst>
            <pc:docMk/>
            <pc:sldMk cId="1287878720" sldId="314"/>
            <ac:spMk id="2" creationId="{3C6F285B-6BE8-47BE-BAD4-8ACEEFC175A8}"/>
          </ac:spMkLst>
        </pc:spChg>
        <pc:spChg chg="mod">
          <ac:chgData name="Tobias Brammer" userId="80a1e1bd-3b82-47a5-b259-da62a397db92" providerId="ADAL" clId="{CC804E0E-B381-4A8C-832B-11046074747A}" dt="2023-09-27T09:50:32.549" v="10835" actId="207"/>
          <ac:spMkLst>
            <pc:docMk/>
            <pc:sldMk cId="1287878720" sldId="314"/>
            <ac:spMk id="4" creationId="{17B773D2-7093-DA26-F33E-B2F587C7ADFD}"/>
          </ac:spMkLst>
        </pc:spChg>
        <pc:spChg chg="mod">
          <ac:chgData name="Tobias Brammer" userId="80a1e1bd-3b82-47a5-b259-da62a397db92" providerId="ADAL" clId="{CC804E0E-B381-4A8C-832B-11046074747A}" dt="2023-09-27T09:50:32.549" v="10835" actId="207"/>
          <ac:spMkLst>
            <pc:docMk/>
            <pc:sldMk cId="1287878720" sldId="314"/>
            <ac:spMk id="5" creationId="{91DA30A7-B235-0097-CCB7-65E8CA40C29B}"/>
          </ac:spMkLst>
        </pc:spChg>
        <pc:spChg chg="mod">
          <ac:chgData name="Tobias Brammer" userId="80a1e1bd-3b82-47a5-b259-da62a397db92" providerId="ADAL" clId="{CC804E0E-B381-4A8C-832B-11046074747A}" dt="2023-09-27T09:50:03.711" v="10832" actId="207"/>
          <ac:spMkLst>
            <pc:docMk/>
            <pc:sldMk cId="1287878720" sldId="314"/>
            <ac:spMk id="8" creationId="{8E492FCB-C2C0-467D-A668-B1FD59DC4F32}"/>
          </ac:spMkLst>
        </pc:spChg>
        <pc:spChg chg="mod">
          <ac:chgData name="Tobias Brammer" userId="80a1e1bd-3b82-47a5-b259-da62a397db92" providerId="ADAL" clId="{CC804E0E-B381-4A8C-832B-11046074747A}" dt="2023-09-27T09:50:03.711" v="10832" actId="207"/>
          <ac:spMkLst>
            <pc:docMk/>
            <pc:sldMk cId="1287878720" sldId="314"/>
            <ac:spMk id="9" creationId="{8140DF04-B4DC-4986-9C6D-DDE15FD1CA31}"/>
          </ac:spMkLst>
        </pc:spChg>
        <pc:spChg chg="mod">
          <ac:chgData name="Tobias Brammer" userId="80a1e1bd-3b82-47a5-b259-da62a397db92" providerId="ADAL" clId="{CC804E0E-B381-4A8C-832B-11046074747A}" dt="2023-09-27T09:50:09.533" v="10833" actId="207"/>
          <ac:spMkLst>
            <pc:docMk/>
            <pc:sldMk cId="1287878720" sldId="314"/>
            <ac:spMk id="10" creationId="{CBA4467F-4AF6-4FDA-A3A1-6FFF686B5694}"/>
          </ac:spMkLst>
        </pc:spChg>
        <pc:spChg chg="mod">
          <ac:chgData name="Tobias Brammer" userId="80a1e1bd-3b82-47a5-b259-da62a397db92" providerId="ADAL" clId="{CC804E0E-B381-4A8C-832B-11046074747A}" dt="2023-09-27T09:50:09.533" v="10833" actId="207"/>
          <ac:spMkLst>
            <pc:docMk/>
            <pc:sldMk cId="1287878720" sldId="314"/>
            <ac:spMk id="11" creationId="{8EF3D609-41B5-4A56-8942-7DC08C4DC25A}"/>
          </ac:spMkLst>
        </pc:spChg>
        <pc:spChg chg="mod">
          <ac:chgData name="Tobias Brammer" userId="80a1e1bd-3b82-47a5-b259-da62a397db92" providerId="ADAL" clId="{CC804E0E-B381-4A8C-832B-11046074747A}" dt="2023-09-27T09:50:12.660" v="10834" actId="207"/>
          <ac:spMkLst>
            <pc:docMk/>
            <pc:sldMk cId="1287878720" sldId="314"/>
            <ac:spMk id="12" creationId="{702BF8D8-1F1E-4939-B5E8-A6D1C6691326}"/>
          </ac:spMkLst>
        </pc:spChg>
        <pc:spChg chg="mod">
          <ac:chgData name="Tobias Brammer" userId="80a1e1bd-3b82-47a5-b259-da62a397db92" providerId="ADAL" clId="{CC804E0E-B381-4A8C-832B-11046074747A}" dt="2023-09-27T09:50:12.660" v="10834" actId="207"/>
          <ac:spMkLst>
            <pc:docMk/>
            <pc:sldMk cId="1287878720" sldId="314"/>
            <ac:spMk id="13" creationId="{50C5CCBA-0874-4BEE-99C2-CC4082D3A1FF}"/>
          </ac:spMkLst>
        </pc:spChg>
        <pc:spChg chg="add del mod">
          <ac:chgData name="Tobias Brammer" userId="80a1e1bd-3b82-47a5-b259-da62a397db92" providerId="ADAL" clId="{CC804E0E-B381-4A8C-832B-11046074747A}" dt="2023-09-27T09:47:07.959" v="10815" actId="931"/>
          <ac:spMkLst>
            <pc:docMk/>
            <pc:sldMk cId="1287878720" sldId="314"/>
            <ac:spMk id="19" creationId="{0BD12D19-C0A6-CD02-F576-398603F6706F}"/>
          </ac:spMkLst>
        </pc:spChg>
        <pc:spChg chg="mod">
          <ac:chgData name="Tobias Brammer" userId="80a1e1bd-3b82-47a5-b259-da62a397db92" providerId="ADAL" clId="{CC804E0E-B381-4A8C-832B-11046074747A}" dt="2023-09-27T09:50:37.287" v="10836" actId="207"/>
          <ac:spMkLst>
            <pc:docMk/>
            <pc:sldMk cId="1287878720" sldId="314"/>
            <ac:spMk id="44" creationId="{D4413DAA-FF4B-72CF-2B47-6E8B26147098}"/>
          </ac:spMkLst>
        </pc:spChg>
        <pc:spChg chg="mod">
          <ac:chgData name="Tobias Brammer" userId="80a1e1bd-3b82-47a5-b259-da62a397db92" providerId="ADAL" clId="{CC804E0E-B381-4A8C-832B-11046074747A}" dt="2023-09-27T09:50:37.287" v="10836" actId="207"/>
          <ac:spMkLst>
            <pc:docMk/>
            <pc:sldMk cId="1287878720" sldId="314"/>
            <ac:spMk id="45" creationId="{7D44CCBE-33B5-1195-B0AA-7EE1E6AD8555}"/>
          </ac:spMkLst>
        </pc:spChg>
        <pc:graphicFrameChg chg="mod">
          <ac:chgData name="Tobias Brammer" userId="80a1e1bd-3b82-47a5-b259-da62a397db92" providerId="ADAL" clId="{CC804E0E-B381-4A8C-832B-11046074747A}" dt="2023-09-27T07:47:29.232" v="1958"/>
          <ac:graphicFrameMkLst>
            <pc:docMk/>
            <pc:sldMk cId="1287878720" sldId="314"/>
            <ac:graphicFrameMk id="3" creationId="{AB86B848-EDE9-F4A9-108A-F58D243B51C5}"/>
          </ac:graphicFrameMkLst>
        </pc:graphicFrameChg>
        <pc:picChg chg="add del mod">
          <ac:chgData name="Tobias Brammer" userId="80a1e1bd-3b82-47a5-b259-da62a397db92" providerId="ADAL" clId="{CC804E0E-B381-4A8C-832B-11046074747A}" dt="2023-09-27T09:46:52.761" v="10814"/>
          <ac:picMkLst>
            <pc:docMk/>
            <pc:sldMk cId="1287878720" sldId="314"/>
            <ac:picMk id="21" creationId="{7B472B62-A4D3-8E7B-EB71-F3ABCCDD01AA}"/>
          </ac:picMkLst>
        </pc:picChg>
        <pc:picChg chg="del">
          <ac:chgData name="Tobias Brammer" userId="80a1e1bd-3b82-47a5-b259-da62a397db92" providerId="ADAL" clId="{CC804E0E-B381-4A8C-832B-11046074747A}" dt="2023-09-27T09:46:51.470" v="10812" actId="478"/>
          <ac:picMkLst>
            <pc:docMk/>
            <pc:sldMk cId="1287878720" sldId="314"/>
            <ac:picMk id="22" creationId="{5CEAF9BE-0C77-42EF-A843-2DD67A37E7E0}"/>
          </ac:picMkLst>
        </pc:picChg>
        <pc:picChg chg="add mod">
          <ac:chgData name="Tobias Brammer" userId="80a1e1bd-3b82-47a5-b259-da62a397db92" providerId="ADAL" clId="{CC804E0E-B381-4A8C-832B-11046074747A}" dt="2023-09-27T09:47:07.959" v="10815" actId="931"/>
          <ac:picMkLst>
            <pc:docMk/>
            <pc:sldMk cId="1287878720" sldId="314"/>
            <ac:picMk id="24" creationId="{53AE1CB5-74B0-8748-0C1C-6A905AD892EF}"/>
          </ac:picMkLst>
        </pc:picChg>
      </pc:sldChg>
      <pc:sldChg chg="addSp delSp modSp add mod ord">
        <pc:chgData name="Tobias Brammer" userId="80a1e1bd-3b82-47a5-b259-da62a397db92" providerId="ADAL" clId="{CC804E0E-B381-4A8C-832B-11046074747A}" dt="2023-09-27T09:50:57.425" v="10841" actId="207"/>
        <pc:sldMkLst>
          <pc:docMk/>
          <pc:sldMk cId="2876952117" sldId="315"/>
        </pc:sldMkLst>
        <pc:spChg chg="mod">
          <ac:chgData name="Tobias Brammer" userId="80a1e1bd-3b82-47a5-b259-da62a397db92" providerId="ADAL" clId="{CC804E0E-B381-4A8C-832B-11046074747A}" dt="2023-09-27T07:47:31.156" v="1960" actId="948"/>
          <ac:spMkLst>
            <pc:docMk/>
            <pc:sldMk cId="2876952117" sldId="315"/>
            <ac:spMk id="2" creationId="{3C6F285B-6BE8-47BE-BAD4-8ACEEFC175A8}"/>
          </ac:spMkLst>
        </pc:spChg>
        <pc:spChg chg="mod">
          <ac:chgData name="Tobias Brammer" userId="80a1e1bd-3b82-47a5-b259-da62a397db92" providerId="ADAL" clId="{CC804E0E-B381-4A8C-832B-11046074747A}" dt="2023-09-27T09:50:54.867" v="10840" actId="207"/>
          <ac:spMkLst>
            <pc:docMk/>
            <pc:sldMk cId="2876952117" sldId="315"/>
            <ac:spMk id="4" creationId="{17B773D2-7093-DA26-F33E-B2F587C7ADFD}"/>
          </ac:spMkLst>
        </pc:spChg>
        <pc:spChg chg="mod">
          <ac:chgData name="Tobias Brammer" userId="80a1e1bd-3b82-47a5-b259-da62a397db92" providerId="ADAL" clId="{CC804E0E-B381-4A8C-832B-11046074747A}" dt="2023-09-27T09:50:54.867" v="10840" actId="207"/>
          <ac:spMkLst>
            <pc:docMk/>
            <pc:sldMk cId="2876952117" sldId="315"/>
            <ac:spMk id="5" creationId="{91DA30A7-B235-0097-CCB7-65E8CA40C29B}"/>
          </ac:spMkLst>
        </pc:spChg>
        <pc:spChg chg="mod">
          <ac:chgData name="Tobias Brammer" userId="80a1e1bd-3b82-47a5-b259-da62a397db92" providerId="ADAL" clId="{CC804E0E-B381-4A8C-832B-11046074747A}" dt="2023-09-27T09:50:44.413" v="10837" actId="207"/>
          <ac:spMkLst>
            <pc:docMk/>
            <pc:sldMk cId="2876952117" sldId="315"/>
            <ac:spMk id="6" creationId="{CDC222EA-31E5-4543-973D-6351289EEE35}"/>
          </ac:spMkLst>
        </pc:spChg>
        <pc:spChg chg="mod">
          <ac:chgData name="Tobias Brammer" userId="80a1e1bd-3b82-47a5-b259-da62a397db92" providerId="ADAL" clId="{CC804E0E-B381-4A8C-832B-11046074747A}" dt="2023-09-27T09:50:44.413" v="10837" actId="207"/>
          <ac:spMkLst>
            <pc:docMk/>
            <pc:sldMk cId="2876952117" sldId="315"/>
            <ac:spMk id="7" creationId="{F787AB7F-95DA-4686-8C4E-D8E93F97EFAD}"/>
          </ac:spMkLst>
        </pc:spChg>
        <pc:spChg chg="mod">
          <ac:chgData name="Tobias Brammer" userId="80a1e1bd-3b82-47a5-b259-da62a397db92" providerId="ADAL" clId="{CC804E0E-B381-4A8C-832B-11046074747A}" dt="2023-09-27T09:50:47.330" v="10838" actId="207"/>
          <ac:spMkLst>
            <pc:docMk/>
            <pc:sldMk cId="2876952117" sldId="315"/>
            <ac:spMk id="10" creationId="{CBA4467F-4AF6-4FDA-A3A1-6FFF686B5694}"/>
          </ac:spMkLst>
        </pc:spChg>
        <pc:spChg chg="mod">
          <ac:chgData name="Tobias Brammer" userId="80a1e1bd-3b82-47a5-b259-da62a397db92" providerId="ADAL" clId="{CC804E0E-B381-4A8C-832B-11046074747A}" dt="2023-09-27T09:50:47.330" v="10838" actId="207"/>
          <ac:spMkLst>
            <pc:docMk/>
            <pc:sldMk cId="2876952117" sldId="315"/>
            <ac:spMk id="11" creationId="{8EF3D609-41B5-4A56-8942-7DC08C4DC25A}"/>
          </ac:spMkLst>
        </pc:spChg>
        <pc:spChg chg="mod">
          <ac:chgData name="Tobias Brammer" userId="80a1e1bd-3b82-47a5-b259-da62a397db92" providerId="ADAL" clId="{CC804E0E-B381-4A8C-832B-11046074747A}" dt="2023-09-27T09:50:51.206" v="10839" actId="207"/>
          <ac:spMkLst>
            <pc:docMk/>
            <pc:sldMk cId="2876952117" sldId="315"/>
            <ac:spMk id="12" creationId="{702BF8D8-1F1E-4939-B5E8-A6D1C6691326}"/>
          </ac:spMkLst>
        </pc:spChg>
        <pc:spChg chg="mod">
          <ac:chgData name="Tobias Brammer" userId="80a1e1bd-3b82-47a5-b259-da62a397db92" providerId="ADAL" clId="{CC804E0E-B381-4A8C-832B-11046074747A}" dt="2023-09-27T09:50:51.206" v="10839" actId="207"/>
          <ac:spMkLst>
            <pc:docMk/>
            <pc:sldMk cId="2876952117" sldId="315"/>
            <ac:spMk id="13" creationId="{50C5CCBA-0874-4BEE-99C2-CC4082D3A1FF}"/>
          </ac:spMkLst>
        </pc:spChg>
        <pc:spChg chg="add del">
          <ac:chgData name="Tobias Brammer" userId="80a1e1bd-3b82-47a5-b259-da62a397db92" providerId="ADAL" clId="{CC804E0E-B381-4A8C-832B-11046074747A}" dt="2023-09-27T07:47:36.018" v="1967" actId="22"/>
          <ac:spMkLst>
            <pc:docMk/>
            <pc:sldMk cId="2876952117" sldId="315"/>
            <ac:spMk id="19" creationId="{2EE6ACE6-FA50-A95A-6D0C-639C6469955C}"/>
          </ac:spMkLst>
        </pc:spChg>
        <pc:spChg chg="add del mod">
          <ac:chgData name="Tobias Brammer" userId="80a1e1bd-3b82-47a5-b259-da62a397db92" providerId="ADAL" clId="{CC804E0E-B381-4A8C-832B-11046074747A}" dt="2023-09-27T09:47:35.511" v="10817" actId="931"/>
          <ac:spMkLst>
            <pc:docMk/>
            <pc:sldMk cId="2876952117" sldId="315"/>
            <ac:spMk id="23" creationId="{BCDE5294-B66A-EE66-77EA-92FEBAB105A3}"/>
          </ac:spMkLst>
        </pc:spChg>
        <pc:spChg chg="mod">
          <ac:chgData name="Tobias Brammer" userId="80a1e1bd-3b82-47a5-b259-da62a397db92" providerId="ADAL" clId="{CC804E0E-B381-4A8C-832B-11046074747A}" dt="2023-09-27T09:50:57.425" v="10841" actId="207"/>
          <ac:spMkLst>
            <pc:docMk/>
            <pc:sldMk cId="2876952117" sldId="315"/>
            <ac:spMk id="44" creationId="{D4413DAA-FF4B-72CF-2B47-6E8B26147098}"/>
          </ac:spMkLst>
        </pc:spChg>
        <pc:spChg chg="mod">
          <ac:chgData name="Tobias Brammer" userId="80a1e1bd-3b82-47a5-b259-da62a397db92" providerId="ADAL" clId="{CC804E0E-B381-4A8C-832B-11046074747A}" dt="2023-09-27T09:50:57.425" v="10841" actId="207"/>
          <ac:spMkLst>
            <pc:docMk/>
            <pc:sldMk cId="2876952117" sldId="315"/>
            <ac:spMk id="45" creationId="{7D44CCBE-33B5-1195-B0AA-7EE1E6AD8555}"/>
          </ac:spMkLst>
        </pc:spChg>
        <pc:graphicFrameChg chg="mod">
          <ac:chgData name="Tobias Brammer" userId="80a1e1bd-3b82-47a5-b259-da62a397db92" providerId="ADAL" clId="{CC804E0E-B381-4A8C-832B-11046074747A}" dt="2023-09-27T07:47:31.172" v="1964"/>
          <ac:graphicFrameMkLst>
            <pc:docMk/>
            <pc:sldMk cId="2876952117" sldId="315"/>
            <ac:graphicFrameMk id="3" creationId="{AB86B848-EDE9-F4A9-108A-F58D243B51C5}"/>
          </ac:graphicFrameMkLst>
        </pc:graphicFrameChg>
        <pc:picChg chg="del">
          <ac:chgData name="Tobias Brammer" userId="80a1e1bd-3b82-47a5-b259-da62a397db92" providerId="ADAL" clId="{CC804E0E-B381-4A8C-832B-11046074747A}" dt="2023-09-27T09:47:20.070" v="10816" actId="478"/>
          <ac:picMkLst>
            <pc:docMk/>
            <pc:sldMk cId="2876952117" sldId="315"/>
            <ac:picMk id="22" creationId="{5CEAF9BE-0C77-42EF-A843-2DD67A37E7E0}"/>
          </ac:picMkLst>
        </pc:picChg>
        <pc:picChg chg="add mod">
          <ac:chgData name="Tobias Brammer" userId="80a1e1bd-3b82-47a5-b259-da62a397db92" providerId="ADAL" clId="{CC804E0E-B381-4A8C-832B-11046074747A}" dt="2023-09-27T09:47:35.511" v="10817" actId="931"/>
          <ac:picMkLst>
            <pc:docMk/>
            <pc:sldMk cId="2876952117" sldId="315"/>
            <ac:picMk id="25" creationId="{47F72850-556D-07BA-2992-E1CAF5869C4E}"/>
          </ac:picMkLst>
        </pc:picChg>
      </pc:sldChg>
      <pc:sldChg chg="addSp delSp modSp add mod">
        <pc:chgData name="Tobias Brammer" userId="80a1e1bd-3b82-47a5-b259-da62a397db92" providerId="ADAL" clId="{CC804E0E-B381-4A8C-832B-11046074747A}" dt="2023-09-27T09:51:15.496" v="10842" actId="207"/>
        <pc:sldMkLst>
          <pc:docMk/>
          <pc:sldMk cId="3608097450" sldId="316"/>
        </pc:sldMkLst>
        <pc:spChg chg="mod">
          <ac:chgData name="Tobias Brammer" userId="80a1e1bd-3b82-47a5-b259-da62a397db92" providerId="ADAL" clId="{CC804E0E-B381-4A8C-832B-11046074747A}" dt="2023-09-27T09:51:15.496" v="10842" actId="207"/>
          <ac:spMkLst>
            <pc:docMk/>
            <pc:sldMk cId="3608097450" sldId="316"/>
            <ac:spMk id="4" creationId="{17B773D2-7093-DA26-F33E-B2F587C7ADFD}"/>
          </ac:spMkLst>
        </pc:spChg>
        <pc:spChg chg="mod">
          <ac:chgData name="Tobias Brammer" userId="80a1e1bd-3b82-47a5-b259-da62a397db92" providerId="ADAL" clId="{CC804E0E-B381-4A8C-832B-11046074747A}" dt="2023-09-27T09:51:15.496" v="10842" actId="207"/>
          <ac:spMkLst>
            <pc:docMk/>
            <pc:sldMk cId="3608097450" sldId="316"/>
            <ac:spMk id="5" creationId="{91DA30A7-B235-0097-CCB7-65E8CA40C29B}"/>
          </ac:spMkLst>
        </pc:spChg>
        <pc:spChg chg="mod">
          <ac:chgData name="Tobias Brammer" userId="80a1e1bd-3b82-47a5-b259-da62a397db92" providerId="ADAL" clId="{CC804E0E-B381-4A8C-832B-11046074747A}" dt="2023-09-27T09:51:15.496" v="10842" actId="207"/>
          <ac:spMkLst>
            <pc:docMk/>
            <pc:sldMk cId="3608097450" sldId="316"/>
            <ac:spMk id="6" creationId="{CDC222EA-31E5-4543-973D-6351289EEE35}"/>
          </ac:spMkLst>
        </pc:spChg>
        <pc:spChg chg="mod">
          <ac:chgData name="Tobias Brammer" userId="80a1e1bd-3b82-47a5-b259-da62a397db92" providerId="ADAL" clId="{CC804E0E-B381-4A8C-832B-11046074747A}" dt="2023-09-27T09:51:15.496" v="10842" actId="207"/>
          <ac:spMkLst>
            <pc:docMk/>
            <pc:sldMk cId="3608097450" sldId="316"/>
            <ac:spMk id="7" creationId="{F787AB7F-95DA-4686-8C4E-D8E93F97EFAD}"/>
          </ac:spMkLst>
        </pc:spChg>
        <pc:spChg chg="mod">
          <ac:chgData name="Tobias Brammer" userId="80a1e1bd-3b82-47a5-b259-da62a397db92" providerId="ADAL" clId="{CC804E0E-B381-4A8C-832B-11046074747A}" dt="2023-09-27T09:51:15.496" v="10842" actId="207"/>
          <ac:spMkLst>
            <pc:docMk/>
            <pc:sldMk cId="3608097450" sldId="316"/>
            <ac:spMk id="8" creationId="{8E492FCB-C2C0-467D-A668-B1FD59DC4F32}"/>
          </ac:spMkLst>
        </pc:spChg>
        <pc:spChg chg="mod">
          <ac:chgData name="Tobias Brammer" userId="80a1e1bd-3b82-47a5-b259-da62a397db92" providerId="ADAL" clId="{CC804E0E-B381-4A8C-832B-11046074747A}" dt="2023-09-27T09:51:15.496" v="10842" actId="207"/>
          <ac:spMkLst>
            <pc:docMk/>
            <pc:sldMk cId="3608097450" sldId="316"/>
            <ac:spMk id="9" creationId="{8140DF04-B4DC-4986-9C6D-DDE15FD1CA31}"/>
          </ac:spMkLst>
        </pc:spChg>
        <pc:spChg chg="mod">
          <ac:chgData name="Tobias Brammer" userId="80a1e1bd-3b82-47a5-b259-da62a397db92" providerId="ADAL" clId="{CC804E0E-B381-4A8C-832B-11046074747A}" dt="2023-09-27T09:51:15.496" v="10842" actId="207"/>
          <ac:spMkLst>
            <pc:docMk/>
            <pc:sldMk cId="3608097450" sldId="316"/>
            <ac:spMk id="12" creationId="{702BF8D8-1F1E-4939-B5E8-A6D1C6691326}"/>
          </ac:spMkLst>
        </pc:spChg>
        <pc:spChg chg="mod">
          <ac:chgData name="Tobias Brammer" userId="80a1e1bd-3b82-47a5-b259-da62a397db92" providerId="ADAL" clId="{CC804E0E-B381-4A8C-832B-11046074747A}" dt="2023-09-27T09:51:15.496" v="10842" actId="207"/>
          <ac:spMkLst>
            <pc:docMk/>
            <pc:sldMk cId="3608097450" sldId="316"/>
            <ac:spMk id="13" creationId="{50C5CCBA-0874-4BEE-99C2-CC4082D3A1FF}"/>
          </ac:spMkLst>
        </pc:spChg>
        <pc:spChg chg="add del mod">
          <ac:chgData name="Tobias Brammer" userId="80a1e1bd-3b82-47a5-b259-da62a397db92" providerId="ADAL" clId="{CC804E0E-B381-4A8C-832B-11046074747A}" dt="2023-09-27T09:47:45.283" v="10819" actId="931"/>
          <ac:spMkLst>
            <pc:docMk/>
            <pc:sldMk cId="3608097450" sldId="316"/>
            <ac:spMk id="19" creationId="{EFDE90FE-BE0E-856C-A70E-544E1FEED5CC}"/>
          </ac:spMkLst>
        </pc:spChg>
        <pc:spChg chg="mod">
          <ac:chgData name="Tobias Brammer" userId="80a1e1bd-3b82-47a5-b259-da62a397db92" providerId="ADAL" clId="{CC804E0E-B381-4A8C-832B-11046074747A}" dt="2023-09-27T09:51:15.496" v="10842" actId="207"/>
          <ac:spMkLst>
            <pc:docMk/>
            <pc:sldMk cId="3608097450" sldId="316"/>
            <ac:spMk id="44" creationId="{D4413DAA-FF4B-72CF-2B47-6E8B26147098}"/>
          </ac:spMkLst>
        </pc:spChg>
        <pc:spChg chg="mod">
          <ac:chgData name="Tobias Brammer" userId="80a1e1bd-3b82-47a5-b259-da62a397db92" providerId="ADAL" clId="{CC804E0E-B381-4A8C-832B-11046074747A}" dt="2023-09-27T09:51:15.496" v="10842" actId="207"/>
          <ac:spMkLst>
            <pc:docMk/>
            <pc:sldMk cId="3608097450" sldId="316"/>
            <ac:spMk id="45" creationId="{7D44CCBE-33B5-1195-B0AA-7EE1E6AD8555}"/>
          </ac:spMkLst>
        </pc:spChg>
        <pc:picChg chg="del">
          <ac:chgData name="Tobias Brammer" userId="80a1e1bd-3b82-47a5-b259-da62a397db92" providerId="ADAL" clId="{CC804E0E-B381-4A8C-832B-11046074747A}" dt="2023-09-27T09:47:40.978" v="10818" actId="478"/>
          <ac:picMkLst>
            <pc:docMk/>
            <pc:sldMk cId="3608097450" sldId="316"/>
            <ac:picMk id="22" creationId="{5CEAF9BE-0C77-42EF-A843-2DD67A37E7E0}"/>
          </ac:picMkLst>
        </pc:picChg>
        <pc:picChg chg="add mod">
          <ac:chgData name="Tobias Brammer" userId="80a1e1bd-3b82-47a5-b259-da62a397db92" providerId="ADAL" clId="{CC804E0E-B381-4A8C-832B-11046074747A}" dt="2023-09-27T09:47:45.283" v="10819" actId="931"/>
          <ac:picMkLst>
            <pc:docMk/>
            <pc:sldMk cId="3608097450" sldId="316"/>
            <ac:picMk id="23" creationId="{48549432-49AA-50F6-E18A-166229001C22}"/>
          </ac:picMkLst>
        </pc:picChg>
      </pc:sldChg>
      <pc:sldChg chg="addSp delSp modSp add mod">
        <pc:chgData name="Tobias Brammer" userId="80a1e1bd-3b82-47a5-b259-da62a397db92" providerId="ADAL" clId="{CC804E0E-B381-4A8C-832B-11046074747A}" dt="2023-09-27T09:51:29.533" v="10843" actId="207"/>
        <pc:sldMkLst>
          <pc:docMk/>
          <pc:sldMk cId="4003877205" sldId="317"/>
        </pc:sldMkLst>
        <pc:spChg chg="mod">
          <ac:chgData name="Tobias Brammer" userId="80a1e1bd-3b82-47a5-b259-da62a397db92" providerId="ADAL" clId="{CC804E0E-B381-4A8C-832B-11046074747A}" dt="2023-09-27T09:51:29.533" v="10843" actId="207"/>
          <ac:spMkLst>
            <pc:docMk/>
            <pc:sldMk cId="4003877205" sldId="317"/>
            <ac:spMk id="4" creationId="{17B773D2-7093-DA26-F33E-B2F587C7ADFD}"/>
          </ac:spMkLst>
        </pc:spChg>
        <pc:spChg chg="mod">
          <ac:chgData name="Tobias Brammer" userId="80a1e1bd-3b82-47a5-b259-da62a397db92" providerId="ADAL" clId="{CC804E0E-B381-4A8C-832B-11046074747A}" dt="2023-09-27T09:51:29.533" v="10843" actId="207"/>
          <ac:spMkLst>
            <pc:docMk/>
            <pc:sldMk cId="4003877205" sldId="317"/>
            <ac:spMk id="5" creationId="{91DA30A7-B235-0097-CCB7-65E8CA40C29B}"/>
          </ac:spMkLst>
        </pc:spChg>
        <pc:spChg chg="mod">
          <ac:chgData name="Tobias Brammer" userId="80a1e1bd-3b82-47a5-b259-da62a397db92" providerId="ADAL" clId="{CC804E0E-B381-4A8C-832B-11046074747A}" dt="2023-09-27T09:51:29.533" v="10843" actId="207"/>
          <ac:spMkLst>
            <pc:docMk/>
            <pc:sldMk cId="4003877205" sldId="317"/>
            <ac:spMk id="6" creationId="{CDC222EA-31E5-4543-973D-6351289EEE35}"/>
          </ac:spMkLst>
        </pc:spChg>
        <pc:spChg chg="mod">
          <ac:chgData name="Tobias Brammer" userId="80a1e1bd-3b82-47a5-b259-da62a397db92" providerId="ADAL" clId="{CC804E0E-B381-4A8C-832B-11046074747A}" dt="2023-09-27T09:51:29.533" v="10843" actId="207"/>
          <ac:spMkLst>
            <pc:docMk/>
            <pc:sldMk cId="4003877205" sldId="317"/>
            <ac:spMk id="7" creationId="{F787AB7F-95DA-4686-8C4E-D8E93F97EFAD}"/>
          </ac:spMkLst>
        </pc:spChg>
        <pc:spChg chg="mod">
          <ac:chgData name="Tobias Brammer" userId="80a1e1bd-3b82-47a5-b259-da62a397db92" providerId="ADAL" clId="{CC804E0E-B381-4A8C-832B-11046074747A}" dt="2023-09-27T09:51:29.533" v="10843" actId="207"/>
          <ac:spMkLst>
            <pc:docMk/>
            <pc:sldMk cId="4003877205" sldId="317"/>
            <ac:spMk id="8" creationId="{8E492FCB-C2C0-467D-A668-B1FD59DC4F32}"/>
          </ac:spMkLst>
        </pc:spChg>
        <pc:spChg chg="mod">
          <ac:chgData name="Tobias Brammer" userId="80a1e1bd-3b82-47a5-b259-da62a397db92" providerId="ADAL" clId="{CC804E0E-B381-4A8C-832B-11046074747A}" dt="2023-09-27T09:51:29.533" v="10843" actId="207"/>
          <ac:spMkLst>
            <pc:docMk/>
            <pc:sldMk cId="4003877205" sldId="317"/>
            <ac:spMk id="9" creationId="{8140DF04-B4DC-4986-9C6D-DDE15FD1CA31}"/>
          </ac:spMkLst>
        </pc:spChg>
        <pc:spChg chg="mod">
          <ac:chgData name="Tobias Brammer" userId="80a1e1bd-3b82-47a5-b259-da62a397db92" providerId="ADAL" clId="{CC804E0E-B381-4A8C-832B-11046074747A}" dt="2023-09-27T09:51:29.533" v="10843" actId="207"/>
          <ac:spMkLst>
            <pc:docMk/>
            <pc:sldMk cId="4003877205" sldId="317"/>
            <ac:spMk id="10" creationId="{CBA4467F-4AF6-4FDA-A3A1-6FFF686B5694}"/>
          </ac:spMkLst>
        </pc:spChg>
        <pc:spChg chg="mod">
          <ac:chgData name="Tobias Brammer" userId="80a1e1bd-3b82-47a5-b259-da62a397db92" providerId="ADAL" clId="{CC804E0E-B381-4A8C-832B-11046074747A}" dt="2023-09-27T09:51:29.533" v="10843" actId="207"/>
          <ac:spMkLst>
            <pc:docMk/>
            <pc:sldMk cId="4003877205" sldId="317"/>
            <ac:spMk id="11" creationId="{8EF3D609-41B5-4A56-8942-7DC08C4DC25A}"/>
          </ac:spMkLst>
        </pc:spChg>
        <pc:spChg chg="add del mod">
          <ac:chgData name="Tobias Brammer" userId="80a1e1bd-3b82-47a5-b259-da62a397db92" providerId="ADAL" clId="{CC804E0E-B381-4A8C-832B-11046074747A}" dt="2023-09-27T09:47:54.624" v="10821" actId="931"/>
          <ac:spMkLst>
            <pc:docMk/>
            <pc:sldMk cId="4003877205" sldId="317"/>
            <ac:spMk id="19" creationId="{F138CEE4-5153-55D7-8CE5-800139D06199}"/>
          </ac:spMkLst>
        </pc:spChg>
        <pc:spChg chg="mod">
          <ac:chgData name="Tobias Brammer" userId="80a1e1bd-3b82-47a5-b259-da62a397db92" providerId="ADAL" clId="{CC804E0E-B381-4A8C-832B-11046074747A}" dt="2023-09-27T09:51:29.533" v="10843" actId="207"/>
          <ac:spMkLst>
            <pc:docMk/>
            <pc:sldMk cId="4003877205" sldId="317"/>
            <ac:spMk id="44" creationId="{D4413DAA-FF4B-72CF-2B47-6E8B26147098}"/>
          </ac:spMkLst>
        </pc:spChg>
        <pc:spChg chg="mod">
          <ac:chgData name="Tobias Brammer" userId="80a1e1bd-3b82-47a5-b259-da62a397db92" providerId="ADAL" clId="{CC804E0E-B381-4A8C-832B-11046074747A}" dt="2023-09-27T09:51:29.533" v="10843" actId="207"/>
          <ac:spMkLst>
            <pc:docMk/>
            <pc:sldMk cId="4003877205" sldId="317"/>
            <ac:spMk id="45" creationId="{7D44CCBE-33B5-1195-B0AA-7EE1E6AD8555}"/>
          </ac:spMkLst>
        </pc:spChg>
        <pc:picChg chg="del">
          <ac:chgData name="Tobias Brammer" userId="80a1e1bd-3b82-47a5-b259-da62a397db92" providerId="ADAL" clId="{CC804E0E-B381-4A8C-832B-11046074747A}" dt="2023-09-27T09:47:50.843" v="10820" actId="478"/>
          <ac:picMkLst>
            <pc:docMk/>
            <pc:sldMk cId="4003877205" sldId="317"/>
            <ac:picMk id="22" creationId="{5CEAF9BE-0C77-42EF-A843-2DD67A37E7E0}"/>
          </ac:picMkLst>
        </pc:picChg>
        <pc:picChg chg="add mod">
          <ac:chgData name="Tobias Brammer" userId="80a1e1bd-3b82-47a5-b259-da62a397db92" providerId="ADAL" clId="{CC804E0E-B381-4A8C-832B-11046074747A}" dt="2023-09-27T09:47:54.624" v="10821" actId="931"/>
          <ac:picMkLst>
            <pc:docMk/>
            <pc:sldMk cId="4003877205" sldId="317"/>
            <ac:picMk id="23" creationId="{D6804B78-DE4E-B939-80BD-A9B0009A6B44}"/>
          </ac:picMkLst>
        </pc:picChg>
      </pc:sldChg>
      <pc:sldChg chg="addSp delSp modSp add mod">
        <pc:chgData name="Tobias Brammer" userId="80a1e1bd-3b82-47a5-b259-da62a397db92" providerId="ADAL" clId="{CC804E0E-B381-4A8C-832B-11046074747A}" dt="2023-09-27T09:51:40.557" v="10844" actId="207"/>
        <pc:sldMkLst>
          <pc:docMk/>
          <pc:sldMk cId="911955254" sldId="318"/>
        </pc:sldMkLst>
        <pc:spChg chg="mod">
          <ac:chgData name="Tobias Brammer" userId="80a1e1bd-3b82-47a5-b259-da62a397db92" providerId="ADAL" clId="{CC804E0E-B381-4A8C-832B-11046074747A}" dt="2023-09-27T09:51:40.557" v="10844" actId="207"/>
          <ac:spMkLst>
            <pc:docMk/>
            <pc:sldMk cId="911955254" sldId="318"/>
            <ac:spMk id="6" creationId="{CDC222EA-31E5-4543-973D-6351289EEE35}"/>
          </ac:spMkLst>
        </pc:spChg>
        <pc:spChg chg="mod">
          <ac:chgData name="Tobias Brammer" userId="80a1e1bd-3b82-47a5-b259-da62a397db92" providerId="ADAL" clId="{CC804E0E-B381-4A8C-832B-11046074747A}" dt="2023-09-27T09:51:40.557" v="10844" actId="207"/>
          <ac:spMkLst>
            <pc:docMk/>
            <pc:sldMk cId="911955254" sldId="318"/>
            <ac:spMk id="7" creationId="{F787AB7F-95DA-4686-8C4E-D8E93F97EFAD}"/>
          </ac:spMkLst>
        </pc:spChg>
        <pc:spChg chg="mod">
          <ac:chgData name="Tobias Brammer" userId="80a1e1bd-3b82-47a5-b259-da62a397db92" providerId="ADAL" clId="{CC804E0E-B381-4A8C-832B-11046074747A}" dt="2023-09-27T09:51:40.557" v="10844" actId="207"/>
          <ac:spMkLst>
            <pc:docMk/>
            <pc:sldMk cId="911955254" sldId="318"/>
            <ac:spMk id="8" creationId="{8E492FCB-C2C0-467D-A668-B1FD59DC4F32}"/>
          </ac:spMkLst>
        </pc:spChg>
        <pc:spChg chg="mod">
          <ac:chgData name="Tobias Brammer" userId="80a1e1bd-3b82-47a5-b259-da62a397db92" providerId="ADAL" clId="{CC804E0E-B381-4A8C-832B-11046074747A}" dt="2023-09-27T09:51:40.557" v="10844" actId="207"/>
          <ac:spMkLst>
            <pc:docMk/>
            <pc:sldMk cId="911955254" sldId="318"/>
            <ac:spMk id="9" creationId="{8140DF04-B4DC-4986-9C6D-DDE15FD1CA31}"/>
          </ac:spMkLst>
        </pc:spChg>
        <pc:spChg chg="mod">
          <ac:chgData name="Tobias Brammer" userId="80a1e1bd-3b82-47a5-b259-da62a397db92" providerId="ADAL" clId="{CC804E0E-B381-4A8C-832B-11046074747A}" dt="2023-09-27T09:51:40.557" v="10844" actId="207"/>
          <ac:spMkLst>
            <pc:docMk/>
            <pc:sldMk cId="911955254" sldId="318"/>
            <ac:spMk id="10" creationId="{CBA4467F-4AF6-4FDA-A3A1-6FFF686B5694}"/>
          </ac:spMkLst>
        </pc:spChg>
        <pc:spChg chg="mod">
          <ac:chgData name="Tobias Brammer" userId="80a1e1bd-3b82-47a5-b259-da62a397db92" providerId="ADAL" clId="{CC804E0E-B381-4A8C-832B-11046074747A}" dt="2023-09-27T09:51:40.557" v="10844" actId="207"/>
          <ac:spMkLst>
            <pc:docMk/>
            <pc:sldMk cId="911955254" sldId="318"/>
            <ac:spMk id="11" creationId="{8EF3D609-41B5-4A56-8942-7DC08C4DC25A}"/>
          </ac:spMkLst>
        </pc:spChg>
        <pc:spChg chg="mod">
          <ac:chgData name="Tobias Brammer" userId="80a1e1bd-3b82-47a5-b259-da62a397db92" providerId="ADAL" clId="{CC804E0E-B381-4A8C-832B-11046074747A}" dt="2023-09-27T09:51:40.557" v="10844" actId="207"/>
          <ac:spMkLst>
            <pc:docMk/>
            <pc:sldMk cId="911955254" sldId="318"/>
            <ac:spMk id="12" creationId="{702BF8D8-1F1E-4939-B5E8-A6D1C6691326}"/>
          </ac:spMkLst>
        </pc:spChg>
        <pc:spChg chg="mod">
          <ac:chgData name="Tobias Brammer" userId="80a1e1bd-3b82-47a5-b259-da62a397db92" providerId="ADAL" clId="{CC804E0E-B381-4A8C-832B-11046074747A}" dt="2023-09-27T09:51:40.557" v="10844" actId="207"/>
          <ac:spMkLst>
            <pc:docMk/>
            <pc:sldMk cId="911955254" sldId="318"/>
            <ac:spMk id="13" creationId="{50C5CCBA-0874-4BEE-99C2-CC4082D3A1FF}"/>
          </ac:spMkLst>
        </pc:spChg>
        <pc:spChg chg="add del mod">
          <ac:chgData name="Tobias Brammer" userId="80a1e1bd-3b82-47a5-b259-da62a397db92" providerId="ADAL" clId="{CC804E0E-B381-4A8C-832B-11046074747A}" dt="2023-09-27T09:48:01.821" v="10823" actId="931"/>
          <ac:spMkLst>
            <pc:docMk/>
            <pc:sldMk cId="911955254" sldId="318"/>
            <ac:spMk id="19" creationId="{8E012EC9-985E-E65E-F0D6-D24EEBF288AE}"/>
          </ac:spMkLst>
        </pc:spChg>
        <pc:spChg chg="mod">
          <ac:chgData name="Tobias Brammer" userId="80a1e1bd-3b82-47a5-b259-da62a397db92" providerId="ADAL" clId="{CC804E0E-B381-4A8C-832B-11046074747A}" dt="2023-09-27T09:51:40.557" v="10844" actId="207"/>
          <ac:spMkLst>
            <pc:docMk/>
            <pc:sldMk cId="911955254" sldId="318"/>
            <ac:spMk id="44" creationId="{D4413DAA-FF4B-72CF-2B47-6E8B26147098}"/>
          </ac:spMkLst>
        </pc:spChg>
        <pc:spChg chg="mod">
          <ac:chgData name="Tobias Brammer" userId="80a1e1bd-3b82-47a5-b259-da62a397db92" providerId="ADAL" clId="{CC804E0E-B381-4A8C-832B-11046074747A}" dt="2023-09-27T09:51:40.557" v="10844" actId="207"/>
          <ac:spMkLst>
            <pc:docMk/>
            <pc:sldMk cId="911955254" sldId="318"/>
            <ac:spMk id="45" creationId="{7D44CCBE-33B5-1195-B0AA-7EE1E6AD8555}"/>
          </ac:spMkLst>
        </pc:spChg>
        <pc:picChg chg="del">
          <ac:chgData name="Tobias Brammer" userId="80a1e1bd-3b82-47a5-b259-da62a397db92" providerId="ADAL" clId="{CC804E0E-B381-4A8C-832B-11046074747A}" dt="2023-09-27T09:47:58.875" v="10822" actId="478"/>
          <ac:picMkLst>
            <pc:docMk/>
            <pc:sldMk cId="911955254" sldId="318"/>
            <ac:picMk id="22" creationId="{5CEAF9BE-0C77-42EF-A843-2DD67A37E7E0}"/>
          </ac:picMkLst>
        </pc:picChg>
        <pc:picChg chg="add mod">
          <ac:chgData name="Tobias Brammer" userId="80a1e1bd-3b82-47a5-b259-da62a397db92" providerId="ADAL" clId="{CC804E0E-B381-4A8C-832B-11046074747A}" dt="2023-09-27T09:48:01.821" v="10823" actId="931"/>
          <ac:picMkLst>
            <pc:docMk/>
            <pc:sldMk cId="911955254" sldId="318"/>
            <ac:picMk id="23" creationId="{EB01291D-C591-FF49-B6E9-903D33D3D6F9}"/>
          </ac:picMkLst>
        </pc:picChg>
      </pc:sldChg>
      <pc:sldChg chg="addSp delSp modSp add mod">
        <pc:chgData name="Tobias Brammer" userId="80a1e1bd-3b82-47a5-b259-da62a397db92" providerId="ADAL" clId="{CC804E0E-B381-4A8C-832B-11046074747A}" dt="2023-09-27T09:52:01.444" v="10845" actId="207"/>
        <pc:sldMkLst>
          <pc:docMk/>
          <pc:sldMk cId="4180894462" sldId="319"/>
        </pc:sldMkLst>
        <pc:spChg chg="mod">
          <ac:chgData name="Tobias Brammer" userId="80a1e1bd-3b82-47a5-b259-da62a397db92" providerId="ADAL" clId="{CC804E0E-B381-4A8C-832B-11046074747A}" dt="2023-09-27T09:52:01.444" v="10845" actId="207"/>
          <ac:spMkLst>
            <pc:docMk/>
            <pc:sldMk cId="4180894462" sldId="319"/>
            <ac:spMk id="4" creationId="{17B773D2-7093-DA26-F33E-B2F587C7ADFD}"/>
          </ac:spMkLst>
        </pc:spChg>
        <pc:spChg chg="mod">
          <ac:chgData name="Tobias Brammer" userId="80a1e1bd-3b82-47a5-b259-da62a397db92" providerId="ADAL" clId="{CC804E0E-B381-4A8C-832B-11046074747A}" dt="2023-09-27T09:52:01.444" v="10845" actId="207"/>
          <ac:spMkLst>
            <pc:docMk/>
            <pc:sldMk cId="4180894462" sldId="319"/>
            <ac:spMk id="5" creationId="{91DA30A7-B235-0097-CCB7-65E8CA40C29B}"/>
          </ac:spMkLst>
        </pc:spChg>
        <pc:spChg chg="mod">
          <ac:chgData name="Tobias Brammer" userId="80a1e1bd-3b82-47a5-b259-da62a397db92" providerId="ADAL" clId="{CC804E0E-B381-4A8C-832B-11046074747A}" dt="2023-09-27T09:52:01.444" v="10845" actId="207"/>
          <ac:spMkLst>
            <pc:docMk/>
            <pc:sldMk cId="4180894462" sldId="319"/>
            <ac:spMk id="6" creationId="{CDC222EA-31E5-4543-973D-6351289EEE35}"/>
          </ac:spMkLst>
        </pc:spChg>
        <pc:spChg chg="mod">
          <ac:chgData name="Tobias Brammer" userId="80a1e1bd-3b82-47a5-b259-da62a397db92" providerId="ADAL" clId="{CC804E0E-B381-4A8C-832B-11046074747A}" dt="2023-09-27T09:52:01.444" v="10845" actId="207"/>
          <ac:spMkLst>
            <pc:docMk/>
            <pc:sldMk cId="4180894462" sldId="319"/>
            <ac:spMk id="7" creationId="{F787AB7F-95DA-4686-8C4E-D8E93F97EFAD}"/>
          </ac:spMkLst>
        </pc:spChg>
        <pc:spChg chg="mod">
          <ac:chgData name="Tobias Brammer" userId="80a1e1bd-3b82-47a5-b259-da62a397db92" providerId="ADAL" clId="{CC804E0E-B381-4A8C-832B-11046074747A}" dt="2023-09-27T09:52:01.444" v="10845" actId="207"/>
          <ac:spMkLst>
            <pc:docMk/>
            <pc:sldMk cId="4180894462" sldId="319"/>
            <ac:spMk id="8" creationId="{8E492FCB-C2C0-467D-A668-B1FD59DC4F32}"/>
          </ac:spMkLst>
        </pc:spChg>
        <pc:spChg chg="mod">
          <ac:chgData name="Tobias Brammer" userId="80a1e1bd-3b82-47a5-b259-da62a397db92" providerId="ADAL" clId="{CC804E0E-B381-4A8C-832B-11046074747A}" dt="2023-09-27T09:52:01.444" v="10845" actId="207"/>
          <ac:spMkLst>
            <pc:docMk/>
            <pc:sldMk cId="4180894462" sldId="319"/>
            <ac:spMk id="9" creationId="{8140DF04-B4DC-4986-9C6D-DDE15FD1CA31}"/>
          </ac:spMkLst>
        </pc:spChg>
        <pc:spChg chg="mod">
          <ac:chgData name="Tobias Brammer" userId="80a1e1bd-3b82-47a5-b259-da62a397db92" providerId="ADAL" clId="{CC804E0E-B381-4A8C-832B-11046074747A}" dt="2023-09-27T09:52:01.444" v="10845" actId="207"/>
          <ac:spMkLst>
            <pc:docMk/>
            <pc:sldMk cId="4180894462" sldId="319"/>
            <ac:spMk id="10" creationId="{CBA4467F-4AF6-4FDA-A3A1-6FFF686B5694}"/>
          </ac:spMkLst>
        </pc:spChg>
        <pc:spChg chg="mod">
          <ac:chgData name="Tobias Brammer" userId="80a1e1bd-3b82-47a5-b259-da62a397db92" providerId="ADAL" clId="{CC804E0E-B381-4A8C-832B-11046074747A}" dt="2023-09-27T09:52:01.444" v="10845" actId="207"/>
          <ac:spMkLst>
            <pc:docMk/>
            <pc:sldMk cId="4180894462" sldId="319"/>
            <ac:spMk id="11" creationId="{8EF3D609-41B5-4A56-8942-7DC08C4DC25A}"/>
          </ac:spMkLst>
        </pc:spChg>
        <pc:spChg chg="mod">
          <ac:chgData name="Tobias Brammer" userId="80a1e1bd-3b82-47a5-b259-da62a397db92" providerId="ADAL" clId="{CC804E0E-B381-4A8C-832B-11046074747A}" dt="2023-09-27T09:52:01.444" v="10845" actId="207"/>
          <ac:spMkLst>
            <pc:docMk/>
            <pc:sldMk cId="4180894462" sldId="319"/>
            <ac:spMk id="12" creationId="{702BF8D8-1F1E-4939-B5E8-A6D1C6691326}"/>
          </ac:spMkLst>
        </pc:spChg>
        <pc:spChg chg="mod">
          <ac:chgData name="Tobias Brammer" userId="80a1e1bd-3b82-47a5-b259-da62a397db92" providerId="ADAL" clId="{CC804E0E-B381-4A8C-832B-11046074747A}" dt="2023-09-27T09:52:01.444" v="10845" actId="207"/>
          <ac:spMkLst>
            <pc:docMk/>
            <pc:sldMk cId="4180894462" sldId="319"/>
            <ac:spMk id="13" creationId="{50C5CCBA-0874-4BEE-99C2-CC4082D3A1FF}"/>
          </ac:spMkLst>
        </pc:spChg>
        <pc:spChg chg="add del mod">
          <ac:chgData name="Tobias Brammer" userId="80a1e1bd-3b82-47a5-b259-da62a397db92" providerId="ADAL" clId="{CC804E0E-B381-4A8C-832B-11046074747A}" dt="2023-09-27T09:48:09.185" v="10825" actId="931"/>
          <ac:spMkLst>
            <pc:docMk/>
            <pc:sldMk cId="4180894462" sldId="319"/>
            <ac:spMk id="19" creationId="{5A967870-8922-DA50-7497-791F25ACB19E}"/>
          </ac:spMkLst>
        </pc:spChg>
        <pc:picChg chg="del">
          <ac:chgData name="Tobias Brammer" userId="80a1e1bd-3b82-47a5-b259-da62a397db92" providerId="ADAL" clId="{CC804E0E-B381-4A8C-832B-11046074747A}" dt="2023-09-27T09:48:04.768" v="10824" actId="478"/>
          <ac:picMkLst>
            <pc:docMk/>
            <pc:sldMk cId="4180894462" sldId="319"/>
            <ac:picMk id="22" creationId="{5CEAF9BE-0C77-42EF-A843-2DD67A37E7E0}"/>
          </ac:picMkLst>
        </pc:picChg>
        <pc:picChg chg="add mod">
          <ac:chgData name="Tobias Brammer" userId="80a1e1bd-3b82-47a5-b259-da62a397db92" providerId="ADAL" clId="{CC804E0E-B381-4A8C-832B-11046074747A}" dt="2023-09-27T09:48:09.185" v="10825" actId="931"/>
          <ac:picMkLst>
            <pc:docMk/>
            <pc:sldMk cId="4180894462" sldId="319"/>
            <ac:picMk id="23" creationId="{0B637C6C-456C-8023-CD6E-7BBDBDCB184D}"/>
          </ac:picMkLst>
        </pc:picChg>
      </pc:sldChg>
      <pc:sldChg chg="addSp delSp modSp add mod ord">
        <pc:chgData name="Tobias Brammer" userId="80a1e1bd-3b82-47a5-b259-da62a397db92" providerId="ADAL" clId="{CC804E0E-B381-4A8C-832B-11046074747A}" dt="2023-09-27T11:37:48.493" v="11060" actId="20577"/>
        <pc:sldMkLst>
          <pc:docMk/>
          <pc:sldMk cId="1357849748" sldId="320"/>
        </pc:sldMkLst>
        <pc:spChg chg="del mod">
          <ac:chgData name="Tobias Brammer" userId="80a1e1bd-3b82-47a5-b259-da62a397db92" providerId="ADAL" clId="{CC804E0E-B381-4A8C-832B-11046074747A}" dt="2023-09-27T08:09:51.149" v="4888" actId="478"/>
          <ac:spMkLst>
            <pc:docMk/>
            <pc:sldMk cId="1357849748" sldId="320"/>
            <ac:spMk id="2" creationId="{F7A7B11F-5560-4450-B29C-AA36EE47DBD5}"/>
          </ac:spMkLst>
        </pc:spChg>
        <pc:spChg chg="del mod">
          <ac:chgData name="Tobias Brammer" userId="80a1e1bd-3b82-47a5-b259-da62a397db92" providerId="ADAL" clId="{CC804E0E-B381-4A8C-832B-11046074747A}" dt="2023-09-27T08:09:46.925" v="4886" actId="478"/>
          <ac:spMkLst>
            <pc:docMk/>
            <pc:sldMk cId="1357849748" sldId="320"/>
            <ac:spMk id="3" creationId="{DBBA62F8-ABAB-0796-5D4F-277CA4383CB2}"/>
          </ac:spMkLst>
        </pc:spChg>
        <pc:spChg chg="mod">
          <ac:chgData name="Tobias Brammer" userId="80a1e1bd-3b82-47a5-b259-da62a397db92" providerId="ADAL" clId="{CC804E0E-B381-4A8C-832B-11046074747A}" dt="2023-09-27T11:37:48.493" v="11060" actId="20577"/>
          <ac:spMkLst>
            <pc:docMk/>
            <pc:sldMk cId="1357849748" sldId="320"/>
            <ac:spMk id="5" creationId="{0256447C-D35F-4F86-D90B-E90F6B46AE7F}"/>
          </ac:spMkLst>
        </pc:spChg>
        <pc:spChg chg="del">
          <ac:chgData name="Tobias Brammer" userId="80a1e1bd-3b82-47a5-b259-da62a397db92" providerId="ADAL" clId="{CC804E0E-B381-4A8C-832B-11046074747A}" dt="2023-09-27T08:09:27.361" v="4883" actId="478"/>
          <ac:spMkLst>
            <pc:docMk/>
            <pc:sldMk cId="1357849748" sldId="320"/>
            <ac:spMk id="6" creationId="{8FC4456C-8838-4F8B-8B1E-95CBD5B2E38B}"/>
          </ac:spMkLst>
        </pc:spChg>
        <pc:spChg chg="add del mod">
          <ac:chgData name="Tobias Brammer" userId="80a1e1bd-3b82-47a5-b259-da62a397db92" providerId="ADAL" clId="{CC804E0E-B381-4A8C-832B-11046074747A}" dt="2023-09-27T08:09:44.842" v="4885" actId="478"/>
          <ac:spMkLst>
            <pc:docMk/>
            <pc:sldMk cId="1357849748" sldId="320"/>
            <ac:spMk id="8" creationId="{497941BD-CE9B-2966-E6CD-598BB18D6C16}"/>
          </ac:spMkLst>
        </pc:spChg>
        <pc:spChg chg="add mod">
          <ac:chgData name="Tobias Brammer" userId="80a1e1bd-3b82-47a5-b259-da62a397db92" providerId="ADAL" clId="{CC804E0E-B381-4A8C-832B-11046074747A}" dt="2023-09-27T08:10:01.135" v="4905" actId="948"/>
          <ac:spMkLst>
            <pc:docMk/>
            <pc:sldMk cId="1357849748" sldId="320"/>
            <ac:spMk id="10" creationId="{AF9B0DCC-E14E-05AE-4D33-CE315A7426D6}"/>
          </ac:spMkLst>
        </pc:spChg>
        <pc:spChg chg="add del">
          <ac:chgData name="Tobias Brammer" userId="80a1e1bd-3b82-47a5-b259-da62a397db92" providerId="ADAL" clId="{CC804E0E-B381-4A8C-832B-11046074747A}" dt="2023-09-27T08:17:07.795" v="6027" actId="22"/>
          <ac:spMkLst>
            <pc:docMk/>
            <pc:sldMk cId="1357849748" sldId="320"/>
            <ac:spMk id="12" creationId="{C98DE494-0337-F053-1BE3-0884F7B0C287}"/>
          </ac:spMkLst>
        </pc:spChg>
        <pc:graphicFrameChg chg="mod">
          <ac:chgData name="Tobias Brammer" userId="80a1e1bd-3b82-47a5-b259-da62a397db92" providerId="ADAL" clId="{CC804E0E-B381-4A8C-832B-11046074747A}" dt="2023-09-27T08:10:01.145" v="4909"/>
          <ac:graphicFrameMkLst>
            <pc:docMk/>
            <pc:sldMk cId="1357849748" sldId="320"/>
            <ac:graphicFrameMk id="4" creationId="{79C05AFC-9555-D40C-AD9D-3E13BD0A4FC2}"/>
          </ac:graphicFrameMkLst>
        </pc:graphicFrameChg>
      </pc:sldChg>
      <pc:sldChg chg="addSp delSp modSp add mod ord">
        <pc:chgData name="Tobias Brammer" userId="80a1e1bd-3b82-47a5-b259-da62a397db92" providerId="ADAL" clId="{CC804E0E-B381-4A8C-832B-11046074747A}" dt="2023-09-27T09:34:52.525" v="9370" actId="404"/>
        <pc:sldMkLst>
          <pc:docMk/>
          <pc:sldMk cId="1578015824" sldId="321"/>
        </pc:sldMkLst>
        <pc:spChg chg="mod">
          <ac:chgData name="Tobias Brammer" userId="80a1e1bd-3b82-47a5-b259-da62a397db92" providerId="ADAL" clId="{CC804E0E-B381-4A8C-832B-11046074747A}" dt="2023-09-27T07:49:56.699" v="2125" actId="948"/>
          <ac:spMkLst>
            <pc:docMk/>
            <pc:sldMk cId="1578015824" sldId="321"/>
            <ac:spMk id="2" creationId="{F7A7B11F-5560-4450-B29C-AA36EE47DBD5}"/>
          </ac:spMkLst>
        </pc:spChg>
        <pc:spChg chg="del mod">
          <ac:chgData name="Tobias Brammer" userId="80a1e1bd-3b82-47a5-b259-da62a397db92" providerId="ADAL" clId="{CC804E0E-B381-4A8C-832B-11046074747A}" dt="2023-09-27T09:26:49.961" v="8689" actId="478"/>
          <ac:spMkLst>
            <pc:docMk/>
            <pc:sldMk cId="1578015824" sldId="321"/>
            <ac:spMk id="6" creationId="{8FC4456C-8838-4F8B-8B1E-95CBD5B2E38B}"/>
          </ac:spMkLst>
        </pc:spChg>
        <pc:spChg chg="add del mod">
          <ac:chgData name="Tobias Brammer" userId="80a1e1bd-3b82-47a5-b259-da62a397db92" providerId="ADAL" clId="{CC804E0E-B381-4A8C-832B-11046074747A}" dt="2023-09-27T09:26:54.480" v="8691" actId="478"/>
          <ac:spMkLst>
            <pc:docMk/>
            <pc:sldMk cId="1578015824" sldId="321"/>
            <ac:spMk id="13" creationId="{CB10C27B-A6D7-33F5-C87F-BB9FEDDC9CB3}"/>
          </ac:spMkLst>
        </pc:spChg>
        <pc:spChg chg="add del mod">
          <ac:chgData name="Tobias Brammer" userId="80a1e1bd-3b82-47a5-b259-da62a397db92" providerId="ADAL" clId="{CC804E0E-B381-4A8C-832B-11046074747A}" dt="2023-09-27T09:28:24.113" v="8708"/>
          <ac:spMkLst>
            <pc:docMk/>
            <pc:sldMk cId="1578015824" sldId="321"/>
            <ac:spMk id="14" creationId="{DC353ED6-7823-01A1-65F4-712C3EBB52B4}"/>
          </ac:spMkLst>
        </pc:spChg>
        <pc:spChg chg="add mod">
          <ac:chgData name="Tobias Brammer" userId="80a1e1bd-3b82-47a5-b259-da62a397db92" providerId="ADAL" clId="{CC804E0E-B381-4A8C-832B-11046074747A}" dt="2023-09-27T09:34:52.525" v="9370" actId="404"/>
          <ac:spMkLst>
            <pc:docMk/>
            <pc:sldMk cId="1578015824" sldId="321"/>
            <ac:spMk id="15" creationId="{7D65E0FF-8C35-EF72-D70A-B1F4A543BBB0}"/>
          </ac:spMkLst>
        </pc:spChg>
        <pc:grpChg chg="del">
          <ac:chgData name="Tobias Brammer" userId="80a1e1bd-3b82-47a5-b259-da62a397db92" providerId="ADAL" clId="{CC804E0E-B381-4A8C-832B-11046074747A}" dt="2023-09-27T09:23:20.849" v="8670" actId="478"/>
          <ac:grpSpMkLst>
            <pc:docMk/>
            <pc:sldMk cId="1578015824" sldId="321"/>
            <ac:grpSpMk id="23" creationId="{38285DF7-26A5-0B52-5D8A-45F17BF22272}"/>
          </ac:grpSpMkLst>
        </pc:grpChg>
        <pc:graphicFrameChg chg="mod">
          <ac:chgData name="Tobias Brammer" userId="80a1e1bd-3b82-47a5-b259-da62a397db92" providerId="ADAL" clId="{CC804E0E-B381-4A8C-832B-11046074747A}" dt="2023-09-27T07:49:56.699" v="2129"/>
          <ac:graphicFrameMkLst>
            <pc:docMk/>
            <pc:sldMk cId="1578015824" sldId="321"/>
            <ac:graphicFrameMk id="4" creationId="{79C05AFC-9555-D40C-AD9D-3E13BD0A4FC2}"/>
          </ac:graphicFrameMkLst>
        </pc:graphicFrameChg>
        <pc:picChg chg="add mod">
          <ac:chgData name="Tobias Brammer" userId="80a1e1bd-3b82-47a5-b259-da62a397db92" providerId="ADAL" clId="{CC804E0E-B381-4A8C-832B-11046074747A}" dt="2023-09-27T09:31:10.167" v="8875" actId="1076"/>
          <ac:picMkLst>
            <pc:docMk/>
            <pc:sldMk cId="1578015824" sldId="321"/>
            <ac:picMk id="5" creationId="{49FEF599-4481-3F8B-4151-51CFB1C73A1D}"/>
          </ac:picMkLst>
        </pc:picChg>
        <pc:picChg chg="add mod">
          <ac:chgData name="Tobias Brammer" userId="80a1e1bd-3b82-47a5-b259-da62a397db92" providerId="ADAL" clId="{CC804E0E-B381-4A8C-832B-11046074747A}" dt="2023-09-27T09:30:47.716" v="8872" actId="1076"/>
          <ac:picMkLst>
            <pc:docMk/>
            <pc:sldMk cId="1578015824" sldId="321"/>
            <ac:picMk id="8" creationId="{7AC3476A-B839-CB17-91E2-ACF997C5763B}"/>
          </ac:picMkLst>
        </pc:picChg>
        <pc:picChg chg="add mod">
          <ac:chgData name="Tobias Brammer" userId="80a1e1bd-3b82-47a5-b259-da62a397db92" providerId="ADAL" clId="{CC804E0E-B381-4A8C-832B-11046074747A}" dt="2023-09-27T09:30:51.291" v="8873" actId="1076"/>
          <ac:picMkLst>
            <pc:docMk/>
            <pc:sldMk cId="1578015824" sldId="321"/>
            <ac:picMk id="11" creationId="{BD1D84C1-6A33-A37C-5477-C4E523C619A0}"/>
          </ac:picMkLst>
        </pc:picChg>
      </pc:sldChg>
      <pc:sldChg chg="addSp delSp modSp add del mod">
        <pc:chgData name="Tobias Brammer" userId="80a1e1bd-3b82-47a5-b259-da62a397db92" providerId="ADAL" clId="{CC804E0E-B381-4A8C-832B-11046074747A}" dt="2023-09-27T09:36:10.162" v="9422" actId="47"/>
        <pc:sldMkLst>
          <pc:docMk/>
          <pc:sldMk cId="1958460576" sldId="322"/>
        </pc:sldMkLst>
        <pc:spChg chg="mod">
          <ac:chgData name="Tobias Brammer" userId="80a1e1bd-3b82-47a5-b259-da62a397db92" providerId="ADAL" clId="{CC804E0E-B381-4A8C-832B-11046074747A}" dt="2023-09-27T07:49:43.087" v="2059" actId="948"/>
          <ac:spMkLst>
            <pc:docMk/>
            <pc:sldMk cId="1958460576" sldId="322"/>
            <ac:spMk id="2" creationId="{2BD5074D-D1F9-B9F7-DACD-88F097B4D5CD}"/>
          </ac:spMkLst>
        </pc:spChg>
        <pc:spChg chg="add del mod modVis">
          <ac:chgData name="Tobias Brammer" userId="80a1e1bd-3b82-47a5-b259-da62a397db92" providerId="ADAL" clId="{CC804E0E-B381-4A8C-832B-11046074747A}" dt="2023-09-27T07:49:42.180" v="2053"/>
          <ac:spMkLst>
            <pc:docMk/>
            <pc:sldMk cId="1958460576" sldId="322"/>
            <ac:spMk id="3" creationId="{557CBCD7-6A86-F68B-9C64-2359AEBD6685}"/>
          </ac:spMkLst>
        </pc:spChg>
        <pc:spChg chg="add del mod modVis">
          <ac:chgData name="Tobias Brammer" userId="80a1e1bd-3b82-47a5-b259-da62a397db92" providerId="ADAL" clId="{CC804E0E-B381-4A8C-832B-11046074747A}" dt="2023-09-27T07:49:43.119" v="2100"/>
          <ac:spMkLst>
            <pc:docMk/>
            <pc:sldMk cId="1958460576" sldId="322"/>
            <ac:spMk id="5" creationId="{AD427474-9F64-FF3C-6F52-71F93A234899}"/>
          </ac:spMkLst>
        </pc:spChg>
        <pc:graphicFrameChg chg="mod">
          <ac:chgData name="Tobias Brammer" userId="80a1e1bd-3b82-47a5-b259-da62a397db92" providerId="ADAL" clId="{CC804E0E-B381-4A8C-832B-11046074747A}" dt="2023-09-27T07:49:43.119" v="2102"/>
          <ac:graphicFrameMkLst>
            <pc:docMk/>
            <pc:sldMk cId="1958460576" sldId="322"/>
            <ac:graphicFrameMk id="4" creationId="{DA4F5744-822E-272D-9EB9-E4CFFB864E67}"/>
          </ac:graphicFrameMkLst>
        </pc:graphicFrameChg>
      </pc:sldChg>
      <pc:sldChg chg="addSp delSp modSp add mod ord">
        <pc:chgData name="Tobias Brammer" userId="80a1e1bd-3b82-47a5-b259-da62a397db92" providerId="ADAL" clId="{CC804E0E-B381-4A8C-832B-11046074747A}" dt="2023-09-27T11:43:24.858" v="11066" actId="1076"/>
        <pc:sldMkLst>
          <pc:docMk/>
          <pc:sldMk cId="2844577089" sldId="323"/>
        </pc:sldMkLst>
        <pc:spChg chg="mod">
          <ac:chgData name="Tobias Brammer" userId="80a1e1bd-3b82-47a5-b259-da62a397db92" providerId="ADAL" clId="{CC804E0E-B381-4A8C-832B-11046074747A}" dt="2023-09-27T11:33:37.295" v="10886" actId="14100"/>
          <ac:spMkLst>
            <pc:docMk/>
            <pc:sldMk cId="2844577089" sldId="323"/>
            <ac:spMk id="5" creationId="{0256447C-D35F-4F86-D90B-E90F6B46AE7F}"/>
          </ac:spMkLst>
        </pc:spChg>
        <pc:spChg chg="add mod">
          <ac:chgData name="Tobias Brammer" userId="80a1e1bd-3b82-47a5-b259-da62a397db92" providerId="ADAL" clId="{CC804E0E-B381-4A8C-832B-11046074747A}" dt="2023-09-27T11:36:12.939" v="10948" actId="164"/>
          <ac:spMkLst>
            <pc:docMk/>
            <pc:sldMk cId="2844577089" sldId="323"/>
            <ac:spMk id="6" creationId="{261461FB-83E0-5FDD-9BE1-F7256B11117D}"/>
          </ac:spMkLst>
        </pc:spChg>
        <pc:spChg chg="add mod">
          <ac:chgData name="Tobias Brammer" userId="80a1e1bd-3b82-47a5-b259-da62a397db92" providerId="ADAL" clId="{CC804E0E-B381-4A8C-832B-11046074747A}" dt="2023-09-27T11:36:12.939" v="10948" actId="164"/>
          <ac:spMkLst>
            <pc:docMk/>
            <pc:sldMk cId="2844577089" sldId="323"/>
            <ac:spMk id="7" creationId="{D915A7C8-18E7-9F6D-69FA-5F58CBF61B2C}"/>
          </ac:spMkLst>
        </pc:spChg>
        <pc:spChg chg="add mod">
          <ac:chgData name="Tobias Brammer" userId="80a1e1bd-3b82-47a5-b259-da62a397db92" providerId="ADAL" clId="{CC804E0E-B381-4A8C-832B-11046074747A}" dt="2023-09-27T11:36:12.939" v="10948" actId="164"/>
          <ac:spMkLst>
            <pc:docMk/>
            <pc:sldMk cId="2844577089" sldId="323"/>
            <ac:spMk id="8" creationId="{A720C645-AD8A-B352-6BA6-FE694E0BB373}"/>
          </ac:spMkLst>
        </pc:spChg>
        <pc:spChg chg="add del mod">
          <ac:chgData name="Tobias Brammer" userId="80a1e1bd-3b82-47a5-b259-da62a397db92" providerId="ADAL" clId="{CC804E0E-B381-4A8C-832B-11046074747A}" dt="2023-09-27T11:34:32.227" v="10898" actId="767"/>
          <ac:spMkLst>
            <pc:docMk/>
            <pc:sldMk cId="2844577089" sldId="323"/>
            <ac:spMk id="9" creationId="{1685A144-A8FF-455D-9A24-1B6E3EFE99E3}"/>
          </ac:spMkLst>
        </pc:spChg>
        <pc:spChg chg="add mod">
          <ac:chgData name="Tobias Brammer" userId="80a1e1bd-3b82-47a5-b259-da62a397db92" providerId="ADAL" clId="{CC804E0E-B381-4A8C-832B-11046074747A}" dt="2023-09-27T11:36:12.939" v="10948" actId="164"/>
          <ac:spMkLst>
            <pc:docMk/>
            <pc:sldMk cId="2844577089" sldId="323"/>
            <ac:spMk id="11" creationId="{79660714-93A2-B1F1-FCAB-EB279243CD5B}"/>
          </ac:spMkLst>
        </pc:spChg>
        <pc:spChg chg="add mod">
          <ac:chgData name="Tobias Brammer" userId="80a1e1bd-3b82-47a5-b259-da62a397db92" providerId="ADAL" clId="{CC804E0E-B381-4A8C-832B-11046074747A}" dt="2023-09-27T11:36:12.939" v="10948" actId="164"/>
          <ac:spMkLst>
            <pc:docMk/>
            <pc:sldMk cId="2844577089" sldId="323"/>
            <ac:spMk id="12" creationId="{E3675E47-C60A-2475-BA97-E695998FCECC}"/>
          </ac:spMkLst>
        </pc:spChg>
        <pc:spChg chg="add mod">
          <ac:chgData name="Tobias Brammer" userId="80a1e1bd-3b82-47a5-b259-da62a397db92" providerId="ADAL" clId="{CC804E0E-B381-4A8C-832B-11046074747A}" dt="2023-09-27T11:36:12.939" v="10948" actId="164"/>
          <ac:spMkLst>
            <pc:docMk/>
            <pc:sldMk cId="2844577089" sldId="323"/>
            <ac:spMk id="13" creationId="{175DD20F-30CF-FCCE-1FC6-119D285E9E68}"/>
          </ac:spMkLst>
        </pc:spChg>
        <pc:grpChg chg="add mod">
          <ac:chgData name="Tobias Brammer" userId="80a1e1bd-3b82-47a5-b259-da62a397db92" providerId="ADAL" clId="{CC804E0E-B381-4A8C-832B-11046074747A}" dt="2023-09-27T11:35:56.741" v="10947" actId="164"/>
          <ac:grpSpMkLst>
            <pc:docMk/>
            <pc:sldMk cId="2844577089" sldId="323"/>
            <ac:grpSpMk id="14" creationId="{4994A470-4E84-3944-3C70-3D0A0D9EDD93}"/>
          </ac:grpSpMkLst>
        </pc:grpChg>
        <pc:grpChg chg="add del mod">
          <ac:chgData name="Tobias Brammer" userId="80a1e1bd-3b82-47a5-b259-da62a397db92" providerId="ADAL" clId="{CC804E0E-B381-4A8C-832B-11046074747A}" dt="2023-09-27T11:43:13.972" v="11063" actId="478"/>
          <ac:grpSpMkLst>
            <pc:docMk/>
            <pc:sldMk cId="2844577089" sldId="323"/>
            <ac:grpSpMk id="15" creationId="{16B5AE6B-514F-F6EB-5470-81E911F7A14A}"/>
          </ac:grpSpMkLst>
        </pc:grpChg>
        <pc:picChg chg="add mod">
          <ac:chgData name="Tobias Brammer" userId="80a1e1bd-3b82-47a5-b259-da62a397db92" providerId="ADAL" clId="{CC804E0E-B381-4A8C-832B-11046074747A}" dt="2023-09-27T11:36:12.939" v="10948" actId="164"/>
          <ac:picMkLst>
            <pc:docMk/>
            <pc:sldMk cId="2844577089" sldId="323"/>
            <ac:picMk id="3" creationId="{1B0F57D6-9FD0-4BE2-EC77-46F55C10907D}"/>
          </ac:picMkLst>
        </pc:picChg>
        <pc:picChg chg="add mod">
          <ac:chgData name="Tobias Brammer" userId="80a1e1bd-3b82-47a5-b259-da62a397db92" providerId="ADAL" clId="{CC804E0E-B381-4A8C-832B-11046074747A}" dt="2023-09-27T11:43:24.858" v="11066" actId="1076"/>
          <ac:picMkLst>
            <pc:docMk/>
            <pc:sldMk cId="2844577089" sldId="323"/>
            <ac:picMk id="9" creationId="{E15673A4-9DF1-0497-61E6-DB151E491FFE}"/>
          </ac:picMkLst>
        </pc:picChg>
      </pc:sldChg>
      <pc:sldChg chg="modSp add mod">
        <pc:chgData name="Tobias Brammer" userId="80a1e1bd-3b82-47a5-b259-da62a397db92" providerId="ADAL" clId="{CC804E0E-B381-4A8C-832B-11046074747A}" dt="2023-09-28T09:01:32.348" v="11856" actId="20577"/>
        <pc:sldMkLst>
          <pc:docMk/>
          <pc:sldMk cId="3780667075" sldId="324"/>
        </pc:sldMkLst>
        <pc:spChg chg="mod">
          <ac:chgData name="Tobias Brammer" userId="80a1e1bd-3b82-47a5-b259-da62a397db92" providerId="ADAL" clId="{CC804E0E-B381-4A8C-832B-11046074747A}" dt="2023-09-28T09:01:32.348" v="11856" actId="20577"/>
          <ac:spMkLst>
            <pc:docMk/>
            <pc:sldMk cId="3780667075" sldId="324"/>
            <ac:spMk id="10" creationId="{6123F9E9-4EDA-8639-0B90-4D3A855C3D7A}"/>
          </ac:spMkLst>
        </pc:spChg>
      </pc:sldChg>
      <pc:sldChg chg="modSp add mod modNotesTx">
        <pc:chgData name="Tobias Brammer" userId="80a1e1bd-3b82-47a5-b259-da62a397db92" providerId="ADAL" clId="{CC804E0E-B381-4A8C-832B-11046074747A}" dt="2023-09-28T06:32:00.714" v="11072" actId="20577"/>
        <pc:sldMkLst>
          <pc:docMk/>
          <pc:sldMk cId="2214565963" sldId="325"/>
        </pc:sldMkLst>
        <pc:spChg chg="mod">
          <ac:chgData name="Tobias Brammer" userId="80a1e1bd-3b82-47a5-b259-da62a397db92" providerId="ADAL" clId="{CC804E0E-B381-4A8C-832B-11046074747A}" dt="2023-09-28T06:32:00.714" v="11072" actId="20577"/>
          <ac:spMkLst>
            <pc:docMk/>
            <pc:sldMk cId="2214565963" sldId="325"/>
            <ac:spMk id="10" creationId="{6123F9E9-4EDA-8639-0B90-4D3A855C3D7A}"/>
          </ac:spMkLst>
        </pc:spChg>
      </pc:sldChg>
      <pc:sldChg chg="addSp delSp modSp add mod">
        <pc:chgData name="Tobias Brammer" userId="80a1e1bd-3b82-47a5-b259-da62a397db92" providerId="ADAL" clId="{CC804E0E-B381-4A8C-832B-11046074747A}" dt="2023-09-27T09:40:49.649" v="10188" actId="20577"/>
        <pc:sldMkLst>
          <pc:docMk/>
          <pc:sldMk cId="3972108527" sldId="326"/>
        </pc:sldMkLst>
        <pc:spChg chg="mod">
          <ac:chgData name="Tobias Brammer" userId="80a1e1bd-3b82-47a5-b259-da62a397db92" providerId="ADAL" clId="{CC804E0E-B381-4A8C-832B-11046074747A}" dt="2023-09-27T09:36:17.784" v="9505" actId="948"/>
          <ac:spMkLst>
            <pc:docMk/>
            <pc:sldMk cId="3972108527" sldId="326"/>
            <ac:spMk id="2" creationId="{F7A7B11F-5560-4450-B29C-AA36EE47DBD5}"/>
          </ac:spMkLst>
        </pc:spChg>
        <pc:spChg chg="add del mod modVis">
          <ac:chgData name="Tobias Brammer" userId="80a1e1bd-3b82-47a5-b259-da62a397db92" providerId="ADAL" clId="{CC804E0E-B381-4A8C-832B-11046074747A}" dt="2023-09-27T09:36:16.061" v="9492"/>
          <ac:spMkLst>
            <pc:docMk/>
            <pc:sldMk cId="3972108527" sldId="326"/>
            <ac:spMk id="3" creationId="{20B2059E-E4F9-AC6D-0D18-CBDA3FA36DEB}"/>
          </ac:spMkLst>
        </pc:spChg>
        <pc:spChg chg="add del mod modVis">
          <ac:chgData name="Tobias Brammer" userId="80a1e1bd-3b82-47a5-b259-da62a397db92" providerId="ADAL" clId="{CC804E0E-B381-4A8C-832B-11046074747A}" dt="2023-09-27T09:36:17.800" v="9546"/>
          <ac:spMkLst>
            <pc:docMk/>
            <pc:sldMk cId="3972108527" sldId="326"/>
            <ac:spMk id="5" creationId="{9819A439-6EB8-2CA6-6687-A469639B2965}"/>
          </ac:spMkLst>
        </pc:spChg>
        <pc:spChg chg="mod">
          <ac:chgData name="Tobias Brammer" userId="80a1e1bd-3b82-47a5-b259-da62a397db92" providerId="ADAL" clId="{CC804E0E-B381-4A8C-832B-11046074747A}" dt="2023-09-27T09:40:49.649" v="10188" actId="20577"/>
          <ac:spMkLst>
            <pc:docMk/>
            <pc:sldMk cId="3972108527" sldId="326"/>
            <ac:spMk id="7" creationId="{DEC53627-8BE2-118B-148A-8A775CEDD3D3}"/>
          </ac:spMkLst>
        </pc:spChg>
        <pc:graphicFrameChg chg="mod">
          <ac:chgData name="Tobias Brammer" userId="80a1e1bd-3b82-47a5-b259-da62a397db92" providerId="ADAL" clId="{CC804E0E-B381-4A8C-832B-11046074747A}" dt="2023-09-27T09:36:17.815" v="9548"/>
          <ac:graphicFrameMkLst>
            <pc:docMk/>
            <pc:sldMk cId="3972108527" sldId="326"/>
            <ac:graphicFrameMk id="4" creationId="{79C05AFC-9555-D40C-AD9D-3E13BD0A4FC2}"/>
          </ac:graphicFrameMkLst>
        </pc:graphicFrameChg>
      </pc:sldChg>
      <pc:sldChg chg="modSp add mod">
        <pc:chgData name="Tobias Brammer" userId="80a1e1bd-3b82-47a5-b259-da62a397db92" providerId="ADAL" clId="{CC804E0E-B381-4A8C-832B-11046074747A}" dt="2023-09-28T08:48:38.766" v="11847" actId="404"/>
        <pc:sldMkLst>
          <pc:docMk/>
          <pc:sldMk cId="762254632" sldId="327"/>
        </pc:sldMkLst>
        <pc:spChg chg="mod">
          <ac:chgData name="Tobias Brammer" userId="80a1e1bd-3b82-47a5-b259-da62a397db92" providerId="ADAL" clId="{CC804E0E-B381-4A8C-832B-11046074747A}" dt="2023-09-28T08:48:38.766" v="11847" actId="404"/>
          <ac:spMkLst>
            <pc:docMk/>
            <pc:sldMk cId="762254632" sldId="327"/>
            <ac:spMk id="5" creationId="{0256447C-D35F-4F86-D90B-E90F6B46AE7F}"/>
          </ac:spMkLst>
        </pc:spChg>
      </pc:sldChg>
      <pc:sldChg chg="modSp add mod">
        <pc:chgData name="Tobias Brammer" userId="80a1e1bd-3b82-47a5-b259-da62a397db92" providerId="ADAL" clId="{CC804E0E-B381-4A8C-832B-11046074747A}" dt="2023-09-29T12:15:28.061" v="11875" actId="20577"/>
        <pc:sldMkLst>
          <pc:docMk/>
          <pc:sldMk cId="3444026750" sldId="328"/>
        </pc:sldMkLst>
        <pc:spChg chg="mod">
          <ac:chgData name="Tobias Brammer" userId="80a1e1bd-3b82-47a5-b259-da62a397db92" providerId="ADAL" clId="{CC804E0E-B381-4A8C-832B-11046074747A}" dt="2023-09-29T12:15:28.061" v="11875" actId="20577"/>
          <ac:spMkLst>
            <pc:docMk/>
            <pc:sldMk cId="3444026750" sldId="328"/>
            <ac:spMk id="10" creationId="{6123F9E9-4EDA-8639-0B90-4D3A855C3D7A}"/>
          </ac:spMkLst>
        </pc:spChg>
      </pc:sldChg>
      <pc:sldMasterChg chg="addSp delSp modSp mod modSldLayout">
        <pc:chgData name="Tobias Brammer" userId="80a1e1bd-3b82-47a5-b259-da62a397db92" providerId="ADAL" clId="{CC804E0E-B381-4A8C-832B-11046074747A}" dt="2023-09-27T07:39:03.687" v="1617"/>
        <pc:sldMasterMkLst>
          <pc:docMk/>
          <pc:sldMasterMk cId="408341288" sldId="2147483648"/>
        </pc:sldMasterMkLst>
        <pc:spChg chg="mod">
          <ac:chgData name="Tobias Brammer" userId="80a1e1bd-3b82-47a5-b259-da62a397db92" providerId="ADAL" clId="{CC804E0E-B381-4A8C-832B-11046074747A}" dt="2023-09-27T07:39:02.972" v="616" actId="948"/>
          <ac:spMkLst>
            <pc:docMk/>
            <pc:sldMasterMk cId="408341288" sldId="2147483648"/>
            <ac:spMk id="2" creationId="{00000000-0000-0000-0000-000000000000}"/>
          </ac:spMkLst>
        </pc:spChg>
        <pc:spChg chg="mod">
          <ac:chgData name="Tobias Brammer" userId="80a1e1bd-3b82-47a5-b259-da62a397db92" providerId="ADAL" clId="{CC804E0E-B381-4A8C-832B-11046074747A}" dt="2023-09-27T07:39:01.709" v="425" actId="790"/>
          <ac:spMkLst>
            <pc:docMk/>
            <pc:sldMasterMk cId="408341288" sldId="2147483648"/>
            <ac:spMk id="3" creationId="{00000000-0000-0000-0000-000000000000}"/>
          </ac:spMkLst>
        </pc:spChg>
        <pc:spChg chg="add del mod modVis">
          <ac:chgData name="Tobias Brammer" userId="80a1e1bd-3b82-47a5-b259-da62a397db92" providerId="ADAL" clId="{CC804E0E-B381-4A8C-832B-11046074747A}" dt="2023-09-27T07:39:03.615" v="1533"/>
          <ac:spMkLst>
            <pc:docMk/>
            <pc:sldMasterMk cId="408341288" sldId="2147483648"/>
            <ac:spMk id="4" creationId="{B5677198-5BC8-C7DD-8B7D-649876407A73}"/>
          </ac:spMkLst>
        </pc:spChg>
        <pc:spChg chg="mod">
          <ac:chgData name="Tobias Brammer" userId="80a1e1bd-3b82-47a5-b259-da62a397db92" providerId="ADAL" clId="{CC804E0E-B381-4A8C-832B-11046074747A}" dt="2023-09-27T07:39:01.709" v="426" actId="790"/>
          <ac:spMkLst>
            <pc:docMk/>
            <pc:sldMasterMk cId="408341288" sldId="2147483648"/>
            <ac:spMk id="6" creationId="{00000000-0000-0000-0000-000000000000}"/>
          </ac:spMkLst>
        </pc:spChg>
        <pc:spChg chg="mod">
          <ac:chgData name="Tobias Brammer" userId="80a1e1bd-3b82-47a5-b259-da62a397db92" providerId="ADAL" clId="{CC804E0E-B381-4A8C-832B-11046074747A}" dt="2023-09-27T07:39:01.709" v="428" actId="947"/>
          <ac:spMkLst>
            <pc:docMk/>
            <pc:sldMasterMk cId="408341288" sldId="2147483648"/>
            <ac:spMk id="16" creationId="{41CBECE6-4121-4040-93C2-1D43AFE5C05D}"/>
          </ac:spMkLst>
        </pc:spChg>
        <pc:graphicFrameChg chg="mod">
          <ac:chgData name="Tobias Brammer" userId="80a1e1bd-3b82-47a5-b259-da62a397db92" providerId="ADAL" clId="{CC804E0E-B381-4A8C-832B-11046074747A}" dt="2023-09-27T07:39:03.615" v="1535"/>
          <ac:graphicFrameMkLst>
            <pc:docMk/>
            <pc:sldMasterMk cId="408341288" sldId="2147483648"/>
            <ac:graphicFrameMk id="5" creationId="{DDE25FA5-E514-CFB8-9A3C-3E423FEA643B}"/>
          </ac:graphicFrameMkLst>
        </pc:graphicFrameChg>
        <pc:sldLayoutChg chg="addSp delSp modSp mod">
          <pc:chgData name="Tobias Brammer" userId="80a1e1bd-3b82-47a5-b259-da62a397db92" providerId="ADAL" clId="{CC804E0E-B381-4A8C-832B-11046074747A}" dt="2023-09-27T07:39:03.630" v="1567"/>
          <pc:sldLayoutMkLst>
            <pc:docMk/>
            <pc:sldMasterMk cId="408341288" sldId="2147483648"/>
            <pc:sldLayoutMk cId="1576694700" sldId="2147483650"/>
          </pc:sldLayoutMkLst>
          <pc:spChg chg="mod">
            <ac:chgData name="Tobias Brammer" userId="80a1e1bd-3b82-47a5-b259-da62a397db92" providerId="ADAL" clId="{CC804E0E-B381-4A8C-832B-11046074747A}" dt="2023-09-27T07:39:03.176" v="920" actId="948"/>
            <ac:spMkLst>
              <pc:docMk/>
              <pc:sldMasterMk cId="408341288" sldId="2147483648"/>
              <pc:sldLayoutMk cId="1576694700" sldId="2147483650"/>
              <ac:spMk id="2" creationId="{00000000-0000-0000-0000-000000000000}"/>
            </ac:spMkLst>
          </pc:spChg>
          <pc:spChg chg="add del mod modVis">
            <ac:chgData name="Tobias Brammer" userId="80a1e1bd-3b82-47a5-b259-da62a397db92" providerId="ADAL" clId="{CC804E0E-B381-4A8C-832B-11046074747A}" dt="2023-09-27T07:39:03.630" v="1565"/>
            <ac:spMkLst>
              <pc:docMk/>
              <pc:sldMasterMk cId="408341288" sldId="2147483648"/>
              <pc:sldLayoutMk cId="1576694700" sldId="2147483650"/>
              <ac:spMk id="3" creationId="{8700630A-7B4D-D652-F371-CF7353F1514B}"/>
            </ac:spMkLst>
          </pc:spChg>
          <pc:spChg chg="mod">
            <ac:chgData name="Tobias Brammer" userId="80a1e1bd-3b82-47a5-b259-da62a397db92" providerId="ADAL" clId="{CC804E0E-B381-4A8C-832B-11046074747A}" dt="2023-09-27T07:39:01.910" v="477"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CC804E0E-B381-4A8C-832B-11046074747A}" dt="2023-09-27T07:39:01.910" v="478" actId="790"/>
            <ac:spMkLst>
              <pc:docMk/>
              <pc:sldMasterMk cId="408341288" sldId="2147483648"/>
              <pc:sldLayoutMk cId="1576694700" sldId="2147483650"/>
              <ac:spMk id="10" creationId="{CD368082-6B4C-4E17-B467-EDE690A0632A}"/>
            </ac:spMkLst>
          </pc:spChg>
          <pc:graphicFrameChg chg="mod">
            <ac:chgData name="Tobias Brammer" userId="80a1e1bd-3b82-47a5-b259-da62a397db92" providerId="ADAL" clId="{CC804E0E-B381-4A8C-832B-11046074747A}" dt="2023-09-27T07:39:03.630" v="1567"/>
            <ac:graphicFrameMkLst>
              <pc:docMk/>
              <pc:sldMasterMk cId="408341288" sldId="2147483648"/>
              <pc:sldLayoutMk cId="1576694700" sldId="2147483650"/>
              <ac:graphicFrameMk id="4" creationId="{1B7D2480-7036-710B-1778-3F9B8F54412B}"/>
            </ac:graphicFrameMkLst>
          </pc:graphicFrameChg>
        </pc:sldLayoutChg>
        <pc:sldLayoutChg chg="addSp delSp modSp mod">
          <pc:chgData name="Tobias Brammer" userId="80a1e1bd-3b82-47a5-b259-da62a397db92" providerId="ADAL" clId="{CC804E0E-B381-4A8C-832B-11046074747A}" dt="2023-09-27T07:39:03.687" v="1615"/>
          <pc:sldLayoutMkLst>
            <pc:docMk/>
            <pc:sldMasterMk cId="408341288" sldId="2147483648"/>
            <pc:sldLayoutMk cId="799966409" sldId="2147483654"/>
          </pc:sldLayoutMkLst>
          <pc:spChg chg="mod">
            <ac:chgData name="Tobias Brammer" userId="80a1e1bd-3b82-47a5-b259-da62a397db92" providerId="ADAL" clId="{CC804E0E-B381-4A8C-832B-11046074747A}" dt="2023-09-27T07:39:03.477" v="1338" actId="948"/>
            <ac:spMkLst>
              <pc:docMk/>
              <pc:sldMasterMk cId="408341288" sldId="2147483648"/>
              <pc:sldLayoutMk cId="799966409" sldId="2147483654"/>
              <ac:spMk id="2" creationId="{00000000-0000-0000-0000-000000000000}"/>
            </ac:spMkLst>
          </pc:spChg>
          <pc:spChg chg="add del mod modVis">
            <ac:chgData name="Tobias Brammer" userId="80a1e1bd-3b82-47a5-b259-da62a397db92" providerId="ADAL" clId="{CC804E0E-B381-4A8C-832B-11046074747A}" dt="2023-09-27T07:39:03.672" v="1613"/>
            <ac:spMkLst>
              <pc:docMk/>
              <pc:sldMasterMk cId="408341288" sldId="2147483648"/>
              <pc:sldLayoutMk cId="799966409" sldId="2147483654"/>
              <ac:spMk id="3" creationId="{3A47640A-60FA-302F-8D66-4D3B1DBC9696}"/>
            </ac:spMkLst>
          </pc:spChg>
          <pc:spChg chg="mod">
            <ac:chgData name="Tobias Brammer" userId="80a1e1bd-3b82-47a5-b259-da62a397db92" providerId="ADAL" clId="{CC804E0E-B381-4A8C-832B-11046074747A}" dt="2023-09-27T07:39:02.242" v="556" actId="790"/>
            <ac:spMkLst>
              <pc:docMk/>
              <pc:sldMasterMk cId="408341288" sldId="2147483648"/>
              <pc:sldLayoutMk cId="799966409" sldId="2147483654"/>
              <ac:spMk id="5" creationId="{00000000-0000-0000-0000-000000000000}"/>
            </ac:spMkLst>
          </pc:spChg>
          <pc:graphicFrameChg chg="mod">
            <ac:chgData name="Tobias Brammer" userId="80a1e1bd-3b82-47a5-b259-da62a397db92" providerId="ADAL" clId="{CC804E0E-B381-4A8C-832B-11046074747A}" dt="2023-09-27T07:39:03.687" v="1615"/>
            <ac:graphicFrameMkLst>
              <pc:docMk/>
              <pc:sldMasterMk cId="408341288" sldId="2147483648"/>
              <pc:sldLayoutMk cId="799966409" sldId="2147483654"/>
              <ac:graphicFrameMk id="4" creationId="{6251417E-2501-E881-FC04-B6D712425DBF}"/>
            </ac:graphicFrameMkLst>
          </pc:graphicFrameChg>
        </pc:sldLayoutChg>
        <pc:sldLayoutChg chg="addSp delSp modSp mod">
          <pc:chgData name="Tobias Brammer" userId="80a1e1bd-3b82-47a5-b259-da62a397db92" providerId="ADAL" clId="{CC804E0E-B381-4A8C-832B-11046074747A}" dt="2023-09-27T07:39:03.656" v="1599"/>
          <pc:sldLayoutMkLst>
            <pc:docMk/>
            <pc:sldMasterMk cId="408341288" sldId="2147483648"/>
            <pc:sldLayoutMk cId="2002834051" sldId="2147483661"/>
          </pc:sldLayoutMkLst>
          <pc:spChg chg="mod">
            <ac:chgData name="Tobias Brammer" userId="80a1e1bd-3b82-47a5-b259-da62a397db92" providerId="ADAL" clId="{CC804E0E-B381-4A8C-832B-11046074747A}" dt="2023-09-27T07:39:03.399" v="1224" actId="948"/>
            <ac:spMkLst>
              <pc:docMk/>
              <pc:sldMasterMk cId="408341288" sldId="2147483648"/>
              <pc:sldLayoutMk cId="2002834051" sldId="2147483661"/>
              <ac:spMk id="2" creationId="{41406E95-0077-466F-B205-C9B6361A1F13}"/>
            </ac:spMkLst>
          </pc:spChg>
          <pc:spChg chg="add del mod modVis">
            <ac:chgData name="Tobias Brammer" userId="80a1e1bd-3b82-47a5-b259-da62a397db92" providerId="ADAL" clId="{CC804E0E-B381-4A8C-832B-11046074747A}" dt="2023-09-27T07:39:03.656" v="1597"/>
            <ac:spMkLst>
              <pc:docMk/>
              <pc:sldMasterMk cId="408341288" sldId="2147483648"/>
              <pc:sldLayoutMk cId="2002834051" sldId="2147483661"/>
              <ac:spMk id="3" creationId="{37195914-9128-ED8A-D09E-FBB7DF83C450}"/>
            </ac:spMkLst>
          </pc:spChg>
          <pc:spChg chg="mod">
            <ac:chgData name="Tobias Brammer" userId="80a1e1bd-3b82-47a5-b259-da62a397db92" providerId="ADAL" clId="{CC804E0E-B381-4A8C-832B-11046074747A}" dt="2023-09-27T07:39:02.095" v="518"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CC804E0E-B381-4A8C-832B-11046074747A}" dt="2023-09-27T07:39:02.111" v="519"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CC804E0E-B381-4A8C-832B-11046074747A}" dt="2023-09-27T07:39:02.111" v="520"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CC804E0E-B381-4A8C-832B-11046074747A}" dt="2023-09-27T07:39:02.111" v="521"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CC804E0E-B381-4A8C-832B-11046074747A}" dt="2023-09-27T07:39:02.111" v="522" actId="790"/>
            <ac:spMkLst>
              <pc:docMk/>
              <pc:sldMasterMk cId="408341288" sldId="2147483648"/>
              <pc:sldLayoutMk cId="2002834051" sldId="2147483661"/>
              <ac:spMk id="13" creationId="{9DDCD743-188F-4B86-8747-1E373705BA9C}"/>
            </ac:spMkLst>
          </pc:spChg>
          <pc:graphicFrameChg chg="mod">
            <ac:chgData name="Tobias Brammer" userId="80a1e1bd-3b82-47a5-b259-da62a397db92" providerId="ADAL" clId="{CC804E0E-B381-4A8C-832B-11046074747A}" dt="2023-09-27T07:39:03.656" v="1599"/>
            <ac:graphicFrameMkLst>
              <pc:docMk/>
              <pc:sldMasterMk cId="408341288" sldId="2147483648"/>
              <pc:sldLayoutMk cId="2002834051" sldId="2147483661"/>
              <ac:graphicFrameMk id="4" creationId="{ED0CD790-3C72-3174-9BB9-AAC04CCFEA37}"/>
            </ac:graphicFrameMkLst>
          </pc:graphicFrameChg>
        </pc:sldLayoutChg>
        <pc:sldLayoutChg chg="addSp delSp modSp mod">
          <pc:chgData name="Tobias Brammer" userId="80a1e1bd-3b82-47a5-b259-da62a397db92" providerId="ADAL" clId="{CC804E0E-B381-4A8C-832B-11046074747A}" dt="2023-09-27T07:39:03.615" v="1543"/>
          <pc:sldLayoutMkLst>
            <pc:docMk/>
            <pc:sldMasterMk cId="408341288" sldId="2147483648"/>
            <pc:sldLayoutMk cId="1215719097" sldId="2147483663"/>
          </pc:sldLayoutMkLst>
          <pc:spChg chg="mod">
            <ac:chgData name="Tobias Brammer" userId="80a1e1bd-3b82-47a5-b259-da62a397db92" providerId="ADAL" clId="{CC804E0E-B381-4A8C-832B-11046074747A}" dt="2023-09-27T07:39:03.028" v="69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CC804E0E-B381-4A8C-832B-11046074747A}" dt="2023-09-27T07:39:01.772" v="437" actId="790"/>
            <ac:spMkLst>
              <pc:docMk/>
              <pc:sldMasterMk cId="408341288" sldId="2147483648"/>
              <pc:sldLayoutMk cId="1215719097" sldId="2147483663"/>
              <ac:spMk id="3" creationId="{00000000-0000-0000-0000-000000000000}"/>
            </ac:spMkLst>
          </pc:spChg>
          <pc:spChg chg="add del mod modVis">
            <ac:chgData name="Tobias Brammer" userId="80a1e1bd-3b82-47a5-b259-da62a397db92" providerId="ADAL" clId="{CC804E0E-B381-4A8C-832B-11046074747A}" dt="2023-09-27T07:39:03.615" v="1541"/>
            <ac:spMkLst>
              <pc:docMk/>
              <pc:sldMasterMk cId="408341288" sldId="2147483648"/>
              <pc:sldLayoutMk cId="1215719097" sldId="2147483663"/>
              <ac:spMk id="4" creationId="{F23D96E8-C0DF-3B5C-24BE-A02FF55EB66D}"/>
            </ac:spMkLst>
          </pc:spChg>
          <pc:spChg chg="mod">
            <ac:chgData name="Tobias Brammer" userId="80a1e1bd-3b82-47a5-b259-da62a397db92" providerId="ADAL" clId="{CC804E0E-B381-4A8C-832B-11046074747A}" dt="2023-09-27T07:39:01.772" v="438"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CC804E0E-B381-4A8C-832B-11046074747A}" dt="2023-09-27T07:39:01.756" v="435"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CC804E0E-B381-4A8C-832B-11046074747A}" dt="2023-09-27T07:39:01.772" v="439"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CC804E0E-B381-4A8C-832B-11046074747A}" dt="2023-09-27T07:39:01.772" v="441" actId="947"/>
            <ac:spMkLst>
              <pc:docMk/>
              <pc:sldMasterMk cId="408341288" sldId="2147483648"/>
              <pc:sldLayoutMk cId="1215719097" sldId="2147483663"/>
              <ac:spMk id="22" creationId="{7B05331B-4732-4B64-9AE5-022C6BC76C13}"/>
            </ac:spMkLst>
          </pc:spChg>
          <pc:graphicFrameChg chg="mod">
            <ac:chgData name="Tobias Brammer" userId="80a1e1bd-3b82-47a5-b259-da62a397db92" providerId="ADAL" clId="{CC804E0E-B381-4A8C-832B-11046074747A}" dt="2023-09-27T07:39:03.615" v="1543"/>
            <ac:graphicFrameMkLst>
              <pc:docMk/>
              <pc:sldMasterMk cId="408341288" sldId="2147483648"/>
              <pc:sldLayoutMk cId="1215719097" sldId="2147483663"/>
              <ac:graphicFrameMk id="5" creationId="{7C26A0E6-6391-3B1A-8CE6-894498A6F9D0}"/>
            </ac:graphicFrameMkLst>
          </pc:graphicFrameChg>
        </pc:sldLayoutChg>
        <pc:sldLayoutChg chg="addSp delSp modSp mod">
          <pc:chgData name="Tobias Brammer" userId="80a1e1bd-3b82-47a5-b259-da62a397db92" providerId="ADAL" clId="{CC804E0E-B381-4A8C-832B-11046074747A}" dt="2023-09-27T07:39:03.615" v="1539"/>
          <pc:sldLayoutMkLst>
            <pc:docMk/>
            <pc:sldMasterMk cId="408341288" sldId="2147483648"/>
            <pc:sldLayoutMk cId="3653027901" sldId="2147483672"/>
          </pc:sldLayoutMkLst>
          <pc:spChg chg="mod">
            <ac:chgData name="Tobias Brammer" userId="80a1e1bd-3b82-47a5-b259-da62a397db92" providerId="ADAL" clId="{CC804E0E-B381-4A8C-832B-11046074747A}" dt="2023-09-27T07:39:02.997" v="654"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CC804E0E-B381-4A8C-832B-11046074747A}" dt="2023-09-27T07:39:01.740" v="431" actId="790"/>
            <ac:spMkLst>
              <pc:docMk/>
              <pc:sldMasterMk cId="408341288" sldId="2147483648"/>
              <pc:sldLayoutMk cId="3653027901" sldId="2147483672"/>
              <ac:spMk id="3" creationId="{00000000-0000-0000-0000-000000000000}"/>
            </ac:spMkLst>
          </pc:spChg>
          <pc:spChg chg="add del mod modVis">
            <ac:chgData name="Tobias Brammer" userId="80a1e1bd-3b82-47a5-b259-da62a397db92" providerId="ADAL" clId="{CC804E0E-B381-4A8C-832B-11046074747A}" dt="2023-09-27T07:39:03.615" v="1537"/>
            <ac:spMkLst>
              <pc:docMk/>
              <pc:sldMasterMk cId="408341288" sldId="2147483648"/>
              <pc:sldLayoutMk cId="3653027901" sldId="2147483672"/>
              <ac:spMk id="4" creationId="{234065AF-3F62-EAFE-1E77-692F1C7307F0}"/>
            </ac:spMkLst>
          </pc:spChg>
          <pc:spChg chg="mod">
            <ac:chgData name="Tobias Brammer" userId="80a1e1bd-3b82-47a5-b259-da62a397db92" providerId="ADAL" clId="{CC804E0E-B381-4A8C-832B-11046074747A}" dt="2023-09-27T07:39:01.740" v="432"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CC804E0E-B381-4A8C-832B-11046074747A}" dt="2023-09-27T07:39:01.740" v="429"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CC804E0E-B381-4A8C-832B-11046074747A}" dt="2023-09-27T07:39:01.756" v="434" actId="947"/>
            <ac:spMkLst>
              <pc:docMk/>
              <pc:sldMasterMk cId="408341288" sldId="2147483648"/>
              <pc:sldLayoutMk cId="3653027901" sldId="2147483672"/>
              <ac:spMk id="28" creationId="{297EFA8A-BAF3-4E00-ABAE-12A3938FAD52}"/>
            </ac:spMkLst>
          </pc:spChg>
          <pc:graphicFrameChg chg="mod">
            <ac:chgData name="Tobias Brammer" userId="80a1e1bd-3b82-47a5-b259-da62a397db92" providerId="ADAL" clId="{CC804E0E-B381-4A8C-832B-11046074747A}" dt="2023-09-27T07:39:03.615" v="1539"/>
            <ac:graphicFrameMkLst>
              <pc:docMk/>
              <pc:sldMasterMk cId="408341288" sldId="2147483648"/>
              <pc:sldLayoutMk cId="3653027901" sldId="2147483672"/>
              <ac:graphicFrameMk id="5" creationId="{9C8B7415-416B-7FE1-937C-81DC5F7AF7F8}"/>
            </ac:graphicFrameMkLst>
          </pc:graphicFrameChg>
        </pc:sldLayoutChg>
        <pc:sldLayoutChg chg="addSp delSp modSp mod">
          <pc:chgData name="Tobias Brammer" userId="80a1e1bd-3b82-47a5-b259-da62a397db92" providerId="ADAL" clId="{CC804E0E-B381-4A8C-832B-11046074747A}" dt="2023-09-27T07:39:03.615" v="1547"/>
          <pc:sldLayoutMkLst>
            <pc:docMk/>
            <pc:sldMasterMk cId="408341288" sldId="2147483648"/>
            <pc:sldLayoutMk cId="2903942727" sldId="2147483673"/>
          </pc:sldLayoutMkLst>
          <pc:spChg chg="mod">
            <ac:chgData name="Tobias Brammer" userId="80a1e1bd-3b82-47a5-b259-da62a397db92" providerId="ADAL" clId="{CC804E0E-B381-4A8C-832B-11046074747A}" dt="2023-09-27T07:39:03.044" v="730"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CC804E0E-B381-4A8C-832B-11046074747A}" dt="2023-09-27T07:39:01.794" v="444" actId="790"/>
            <ac:spMkLst>
              <pc:docMk/>
              <pc:sldMasterMk cId="408341288" sldId="2147483648"/>
              <pc:sldLayoutMk cId="2903942727" sldId="2147483673"/>
              <ac:spMk id="3" creationId="{00000000-0000-0000-0000-000000000000}"/>
            </ac:spMkLst>
          </pc:spChg>
          <pc:spChg chg="add del mod modVis">
            <ac:chgData name="Tobias Brammer" userId="80a1e1bd-3b82-47a5-b259-da62a397db92" providerId="ADAL" clId="{CC804E0E-B381-4A8C-832B-11046074747A}" dt="2023-09-27T07:39:03.615" v="1545"/>
            <ac:spMkLst>
              <pc:docMk/>
              <pc:sldMasterMk cId="408341288" sldId="2147483648"/>
              <pc:sldLayoutMk cId="2903942727" sldId="2147483673"/>
              <ac:spMk id="4" creationId="{882A3B1A-60BA-1B6F-FDB4-72AC6E71E004}"/>
            </ac:spMkLst>
          </pc:spChg>
          <pc:spChg chg="mod">
            <ac:chgData name="Tobias Brammer" userId="80a1e1bd-3b82-47a5-b259-da62a397db92" providerId="ADAL" clId="{CC804E0E-B381-4A8C-832B-11046074747A}" dt="2023-09-27T07:39:01.794" v="447"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CC804E0E-B381-4A8C-832B-11046074747A}" dt="2023-09-27T07:39:01.787" v="442"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CC804E0E-B381-4A8C-832B-11046074747A}" dt="2023-09-27T07:39:01.794" v="448"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CC804E0E-B381-4A8C-832B-11046074747A}" dt="2023-09-27T07:39:01.794" v="446" actId="947"/>
            <ac:spMkLst>
              <pc:docMk/>
              <pc:sldMasterMk cId="408341288" sldId="2147483648"/>
              <pc:sldLayoutMk cId="2903942727" sldId="2147483673"/>
              <ac:spMk id="15" creationId="{D3B39772-6EF8-414F-B8CA-9572DA8DE679}"/>
            </ac:spMkLst>
          </pc:spChg>
          <pc:graphicFrameChg chg="mod">
            <ac:chgData name="Tobias Brammer" userId="80a1e1bd-3b82-47a5-b259-da62a397db92" providerId="ADAL" clId="{CC804E0E-B381-4A8C-832B-11046074747A}" dt="2023-09-27T07:39:03.615" v="1547"/>
            <ac:graphicFrameMkLst>
              <pc:docMk/>
              <pc:sldMasterMk cId="408341288" sldId="2147483648"/>
              <pc:sldLayoutMk cId="2903942727" sldId="2147483673"/>
              <ac:graphicFrameMk id="5" creationId="{13B33204-4D07-26B3-C91D-431E834A3215}"/>
            </ac:graphicFrameMkLst>
          </pc:graphicFrameChg>
        </pc:sldLayoutChg>
        <pc:sldLayoutChg chg="addSp delSp modSp mod">
          <pc:chgData name="Tobias Brammer" userId="80a1e1bd-3b82-47a5-b259-da62a397db92" providerId="ADAL" clId="{CC804E0E-B381-4A8C-832B-11046074747A}" dt="2023-09-27T07:39:03.630" v="1551"/>
          <pc:sldLayoutMkLst>
            <pc:docMk/>
            <pc:sldMasterMk cId="408341288" sldId="2147483648"/>
            <pc:sldLayoutMk cId="3777408618" sldId="2147483675"/>
          </pc:sldLayoutMkLst>
          <pc:spChg chg="mod">
            <ac:chgData name="Tobias Brammer" userId="80a1e1bd-3b82-47a5-b259-da62a397db92" providerId="ADAL" clId="{CC804E0E-B381-4A8C-832B-11046074747A}" dt="2023-09-27T07:39:03.075" v="768" actId="948"/>
            <ac:spMkLst>
              <pc:docMk/>
              <pc:sldMasterMk cId="408341288" sldId="2147483648"/>
              <pc:sldLayoutMk cId="3777408618" sldId="2147483675"/>
              <ac:spMk id="2" creationId="{00000000-0000-0000-0000-000000000000}"/>
            </ac:spMkLst>
          </pc:spChg>
          <pc:spChg chg="add del mod modVis">
            <ac:chgData name="Tobias Brammer" userId="80a1e1bd-3b82-47a5-b259-da62a397db92" providerId="ADAL" clId="{CC804E0E-B381-4A8C-832B-11046074747A}" dt="2023-09-27T07:39:03.630" v="1549"/>
            <ac:spMkLst>
              <pc:docMk/>
              <pc:sldMasterMk cId="408341288" sldId="2147483648"/>
              <pc:sldLayoutMk cId="3777408618" sldId="2147483675"/>
              <ac:spMk id="3" creationId="{0E67B661-9DD7-AF6F-908F-4744B4CED2EB}"/>
            </ac:spMkLst>
          </pc:spChg>
          <pc:spChg chg="mod">
            <ac:chgData name="Tobias Brammer" userId="80a1e1bd-3b82-47a5-b259-da62a397db92" providerId="ADAL" clId="{CC804E0E-B381-4A8C-832B-11046074747A}" dt="2023-09-27T07:39:01.810" v="450"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CC804E0E-B381-4A8C-832B-11046074747A}" dt="2023-09-27T07:39:01.810" v="449"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CC804E0E-B381-4A8C-832B-11046074747A}" dt="2023-09-27T07:39:01.825" v="454"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CC804E0E-B381-4A8C-832B-11046074747A}" dt="2023-09-27T07:39:01.825" v="452" actId="947"/>
            <ac:spMkLst>
              <pc:docMk/>
              <pc:sldMasterMk cId="408341288" sldId="2147483648"/>
              <pc:sldLayoutMk cId="3777408618" sldId="2147483675"/>
              <ac:spMk id="12" creationId="{3E26791D-912A-4A89-B575-16A619848A0E}"/>
            </ac:spMkLst>
          </pc:spChg>
          <pc:graphicFrameChg chg="mod">
            <ac:chgData name="Tobias Brammer" userId="80a1e1bd-3b82-47a5-b259-da62a397db92" providerId="ADAL" clId="{CC804E0E-B381-4A8C-832B-11046074747A}" dt="2023-09-27T07:39:03.630" v="1551"/>
            <ac:graphicFrameMkLst>
              <pc:docMk/>
              <pc:sldMasterMk cId="408341288" sldId="2147483648"/>
              <pc:sldLayoutMk cId="3777408618" sldId="2147483675"/>
              <ac:graphicFrameMk id="4" creationId="{EE13597B-E899-28DA-2685-B261BE4EC78C}"/>
            </ac:graphicFrameMkLst>
          </pc:graphicFrameChg>
        </pc:sldLayoutChg>
        <pc:sldLayoutChg chg="addSp delSp modSp mod">
          <pc:chgData name="Tobias Brammer" userId="80a1e1bd-3b82-47a5-b259-da62a397db92" providerId="ADAL" clId="{CC804E0E-B381-4A8C-832B-11046074747A}" dt="2023-09-27T07:39:03.630" v="1555"/>
          <pc:sldLayoutMkLst>
            <pc:docMk/>
            <pc:sldMasterMk cId="408341288" sldId="2147483648"/>
            <pc:sldLayoutMk cId="803479191" sldId="2147483676"/>
          </pc:sldLayoutMkLst>
          <pc:spChg chg="mod">
            <ac:chgData name="Tobias Brammer" userId="80a1e1bd-3b82-47a5-b259-da62a397db92" providerId="ADAL" clId="{CC804E0E-B381-4A8C-832B-11046074747A}" dt="2023-09-27T07:39:03.098" v="806" actId="948"/>
            <ac:spMkLst>
              <pc:docMk/>
              <pc:sldMasterMk cId="408341288" sldId="2147483648"/>
              <pc:sldLayoutMk cId="803479191" sldId="2147483676"/>
              <ac:spMk id="2" creationId="{00000000-0000-0000-0000-000000000000}"/>
            </ac:spMkLst>
          </pc:spChg>
          <pc:spChg chg="add del mod modVis">
            <ac:chgData name="Tobias Brammer" userId="80a1e1bd-3b82-47a5-b259-da62a397db92" providerId="ADAL" clId="{CC804E0E-B381-4A8C-832B-11046074747A}" dt="2023-09-27T07:39:03.630" v="1553"/>
            <ac:spMkLst>
              <pc:docMk/>
              <pc:sldMasterMk cId="408341288" sldId="2147483648"/>
              <pc:sldLayoutMk cId="803479191" sldId="2147483676"/>
              <ac:spMk id="3" creationId="{BE736F95-95A5-BBC2-8D18-F0C5DA04E9B2}"/>
            </ac:spMkLst>
          </pc:spChg>
          <pc:spChg chg="mod">
            <ac:chgData name="Tobias Brammer" userId="80a1e1bd-3b82-47a5-b259-da62a397db92" providerId="ADAL" clId="{CC804E0E-B381-4A8C-832B-11046074747A}" dt="2023-09-27T07:39:01.841" v="456"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CC804E0E-B381-4A8C-832B-11046074747A}" dt="2023-09-27T07:39:01.857" v="461"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CC804E0E-B381-4A8C-832B-11046074747A}" dt="2023-09-27T07:39:01.841" v="458"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CC804E0E-B381-4A8C-832B-11046074747A}" dt="2023-09-27T07:39:01.857" v="460" actId="947"/>
            <ac:spMkLst>
              <pc:docMk/>
              <pc:sldMasterMk cId="408341288" sldId="2147483648"/>
              <pc:sldLayoutMk cId="803479191" sldId="2147483676"/>
              <ac:spMk id="34" creationId="{D8329A9B-7465-4D18-8C10-A6F4DC3954EC}"/>
            </ac:spMkLst>
          </pc:spChg>
          <pc:graphicFrameChg chg="mod">
            <ac:chgData name="Tobias Brammer" userId="80a1e1bd-3b82-47a5-b259-da62a397db92" providerId="ADAL" clId="{CC804E0E-B381-4A8C-832B-11046074747A}" dt="2023-09-27T07:39:03.630" v="1555"/>
            <ac:graphicFrameMkLst>
              <pc:docMk/>
              <pc:sldMasterMk cId="408341288" sldId="2147483648"/>
              <pc:sldLayoutMk cId="803479191" sldId="2147483676"/>
              <ac:graphicFrameMk id="4" creationId="{E19A314B-22AD-EFCE-EA25-5C90DBDE93F0}"/>
            </ac:graphicFrameMkLst>
          </pc:graphicFrameChg>
        </pc:sldLayoutChg>
        <pc:sldLayoutChg chg="addSp delSp modSp mod">
          <pc:chgData name="Tobias Brammer" userId="80a1e1bd-3b82-47a5-b259-da62a397db92" providerId="ADAL" clId="{CC804E0E-B381-4A8C-832B-11046074747A}" dt="2023-09-27T07:39:03.630" v="1563"/>
          <pc:sldLayoutMkLst>
            <pc:docMk/>
            <pc:sldMasterMk cId="408341288" sldId="2147483648"/>
            <pc:sldLayoutMk cId="1348899113" sldId="2147483677"/>
          </pc:sldLayoutMkLst>
          <pc:spChg chg="mod">
            <ac:chgData name="Tobias Brammer" userId="80a1e1bd-3b82-47a5-b259-da62a397db92" providerId="ADAL" clId="{CC804E0E-B381-4A8C-832B-11046074747A}" dt="2023-09-27T07:39:03.160" v="882" actId="948"/>
            <ac:spMkLst>
              <pc:docMk/>
              <pc:sldMasterMk cId="408341288" sldId="2147483648"/>
              <pc:sldLayoutMk cId="1348899113" sldId="2147483677"/>
              <ac:spMk id="2" creationId="{00000000-0000-0000-0000-000000000000}"/>
            </ac:spMkLst>
          </pc:spChg>
          <pc:spChg chg="add del mod modVis">
            <ac:chgData name="Tobias Brammer" userId="80a1e1bd-3b82-47a5-b259-da62a397db92" providerId="ADAL" clId="{CC804E0E-B381-4A8C-832B-11046074747A}" dt="2023-09-27T07:39:03.630" v="1561"/>
            <ac:spMkLst>
              <pc:docMk/>
              <pc:sldMasterMk cId="408341288" sldId="2147483648"/>
              <pc:sldLayoutMk cId="1348899113" sldId="2147483677"/>
              <ac:spMk id="3" creationId="{035C6AB7-55B1-6469-DD1D-FA2D1BC80EFA}"/>
            </ac:spMkLst>
          </pc:spChg>
          <pc:spChg chg="mod">
            <ac:chgData name="Tobias Brammer" userId="80a1e1bd-3b82-47a5-b259-da62a397db92" providerId="ADAL" clId="{CC804E0E-B381-4A8C-832B-11046074747A}" dt="2023-09-27T07:39:01.894" v="469"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CC804E0E-B381-4A8C-832B-11046074747A}" dt="2023-09-27T07:39:01.894" v="471"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CC804E0E-B381-4A8C-832B-11046074747A}" dt="2023-09-27T07:39:01.894" v="473"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CC804E0E-B381-4A8C-832B-11046074747A}" dt="2023-09-27T07:39:01.910" v="475"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CC804E0E-B381-4A8C-832B-11046074747A}" dt="2023-09-27T07:39:01.894" v="474" actId="790"/>
            <ac:spMkLst>
              <pc:docMk/>
              <pc:sldMasterMk cId="408341288" sldId="2147483648"/>
              <pc:sldLayoutMk cId="1348899113" sldId="2147483677"/>
              <ac:spMk id="17" creationId="{0496EE00-B7B1-4FBC-AE5D-1ED4C224E899}"/>
            </ac:spMkLst>
          </pc:spChg>
          <pc:graphicFrameChg chg="mod">
            <ac:chgData name="Tobias Brammer" userId="80a1e1bd-3b82-47a5-b259-da62a397db92" providerId="ADAL" clId="{CC804E0E-B381-4A8C-832B-11046074747A}" dt="2023-09-27T07:39:03.630" v="1563"/>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CC804E0E-B381-4A8C-832B-11046074747A}" dt="2023-09-27T07:39:03.672" v="1609"/>
          <pc:sldLayoutMkLst>
            <pc:docMk/>
            <pc:sldMasterMk cId="408341288" sldId="2147483648"/>
            <pc:sldLayoutMk cId="1421122532" sldId="2147483678"/>
          </pc:sldLayoutMkLst>
          <pc:spChg chg="mod">
            <ac:chgData name="Tobias Brammer" userId="80a1e1bd-3b82-47a5-b259-da62a397db92" providerId="ADAL" clId="{CC804E0E-B381-4A8C-832B-11046074747A}" dt="2023-09-27T07:39:02.195" v="543"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CC804E0E-B381-4A8C-832B-11046074747A}" dt="2023-09-27T07:39:02.195" v="541"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CC804E0E-B381-4A8C-832B-11046074747A}" dt="2023-09-27T07:39:02.227" v="549"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CC804E0E-B381-4A8C-832B-11046074747A}" dt="2023-09-27T07:39:02.195" v="544"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CC804E0E-B381-4A8C-832B-11046074747A}" dt="2023-09-27T07:39:02.211" v="545"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CC804E0E-B381-4A8C-832B-11046074747A}" dt="2023-09-27T07:39:02.211" v="546"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CC804E0E-B381-4A8C-832B-11046074747A}" dt="2023-09-27T07:39:02.227" v="548"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CC804E0E-B381-4A8C-832B-11046074747A}" dt="2023-09-27T07:39:02.195" v="542" actId="790"/>
            <ac:spMkLst>
              <pc:docMk/>
              <pc:sldMasterMk cId="408341288" sldId="2147483648"/>
              <pc:sldLayoutMk cId="1421122532" sldId="2147483678"/>
              <ac:spMk id="36" creationId="{E965B3AD-EE9F-4A21-8AAE-0CF487A6FB7B}"/>
            </ac:spMkLst>
          </pc:spChg>
          <pc:graphicFrameChg chg="mod">
            <ac:chgData name="Tobias Brammer" userId="80a1e1bd-3b82-47a5-b259-da62a397db92" providerId="ADAL" clId="{CC804E0E-B381-4A8C-832B-11046074747A}" dt="2023-09-27T07:39:03.672" v="1609"/>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CC804E0E-B381-4A8C-832B-11046074747A}" dt="2023-09-27T07:39:03.672" v="1611"/>
          <pc:sldLayoutMkLst>
            <pc:docMk/>
            <pc:sldMasterMk cId="408341288" sldId="2147483648"/>
            <pc:sldLayoutMk cId="1013684879" sldId="2147483679"/>
          </pc:sldLayoutMkLst>
          <pc:spChg chg="mod">
            <ac:chgData name="Tobias Brammer" userId="80a1e1bd-3b82-47a5-b259-da62a397db92" providerId="ADAL" clId="{CC804E0E-B381-4A8C-832B-11046074747A}" dt="2023-09-27T07:39:02.242" v="553"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CC804E0E-B381-4A8C-832B-11046074747A}" dt="2023-09-27T07:39:02.242" v="554"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CC804E0E-B381-4A8C-832B-11046074747A}" dt="2023-09-27T07:39:02.227" v="550"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CC804E0E-B381-4A8C-832B-11046074747A}" dt="2023-09-27T07:39:02.227" v="551"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CC804E0E-B381-4A8C-832B-11046074747A}" dt="2023-09-27T07:39:02.242" v="552" actId="790"/>
            <ac:spMkLst>
              <pc:docMk/>
              <pc:sldMasterMk cId="408341288" sldId="2147483648"/>
              <pc:sldLayoutMk cId="1013684879" sldId="2147483679"/>
              <ac:spMk id="12" creationId="{C971CBE6-8195-46E1-AEA2-BD555ECCC0A9}"/>
            </ac:spMkLst>
          </pc:spChg>
          <pc:graphicFrameChg chg="mod">
            <ac:chgData name="Tobias Brammer" userId="80a1e1bd-3b82-47a5-b259-da62a397db92" providerId="ADAL" clId="{CC804E0E-B381-4A8C-832B-11046074747A}" dt="2023-09-27T07:39:03.672" v="1611"/>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CC804E0E-B381-4A8C-832B-11046074747A}" dt="2023-09-27T07:39:03.687" v="1617"/>
          <pc:sldLayoutMkLst>
            <pc:docMk/>
            <pc:sldMasterMk cId="408341288" sldId="2147483648"/>
            <pc:sldLayoutMk cId="3945193607" sldId="2147483680"/>
          </pc:sldLayoutMkLst>
          <pc:spChg chg="mod">
            <ac:chgData name="Tobias Brammer" userId="80a1e1bd-3b82-47a5-b259-da62a397db92" providerId="ADAL" clId="{CC804E0E-B381-4A8C-832B-11046074747A}" dt="2023-09-27T07:39:02.273" v="569"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CC804E0E-B381-4A8C-832B-11046074747A}" dt="2023-09-27T07:39:02.258" v="557"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CC804E0E-B381-4A8C-832B-11046074747A}" dt="2023-09-27T07:39:02.258" v="559"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CC804E0E-B381-4A8C-832B-11046074747A}" dt="2023-09-27T07:39:02.258" v="561"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CC804E0E-B381-4A8C-832B-11046074747A}" dt="2023-09-27T07:39:02.273" v="568"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CC804E0E-B381-4A8C-832B-11046074747A}" dt="2023-09-27T07:39:02.258" v="563"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CC804E0E-B381-4A8C-832B-11046074747A}" dt="2023-09-27T07:39:02.258" v="565"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CC804E0E-B381-4A8C-832B-11046074747A}" dt="2023-09-27T07:39:02.258" v="566"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CC804E0E-B381-4A8C-832B-11046074747A}" dt="2023-09-27T07:39:02.273" v="567" actId="790"/>
            <ac:spMkLst>
              <pc:docMk/>
              <pc:sldMasterMk cId="408341288" sldId="2147483648"/>
              <pc:sldLayoutMk cId="3945193607" sldId="2147483680"/>
              <ac:spMk id="37" creationId="{DBA9BEEB-9A9C-4E0D-B111-7218E5CD52D1}"/>
            </ac:spMkLst>
          </pc:spChg>
          <pc:graphicFrameChg chg="mod">
            <ac:chgData name="Tobias Brammer" userId="80a1e1bd-3b82-47a5-b259-da62a397db92" providerId="ADAL" clId="{CC804E0E-B381-4A8C-832B-11046074747A}" dt="2023-09-27T07:39:03.687" v="1617"/>
            <ac:graphicFrameMkLst>
              <pc:docMk/>
              <pc:sldMasterMk cId="408341288" sldId="2147483648"/>
              <pc:sldLayoutMk cId="3945193607" sldId="2147483680"/>
              <ac:graphicFrameMk id="2" creationId="{B2B34963-242D-90C7-1E7A-AB958EBC24B4}"/>
            </ac:graphicFrameMkLst>
          </pc:graphicFrameChg>
        </pc:sldLayoutChg>
        <pc:sldLayoutChg chg="addSp delSp modSp mod">
          <pc:chgData name="Tobias Brammer" userId="80a1e1bd-3b82-47a5-b259-da62a397db92" providerId="ADAL" clId="{CC804E0E-B381-4A8C-832B-11046074747A}" dt="2023-09-27T07:39:03.646" v="1575"/>
          <pc:sldLayoutMkLst>
            <pc:docMk/>
            <pc:sldMasterMk cId="408341288" sldId="2147483648"/>
            <pc:sldLayoutMk cId="547289489" sldId="2147483681"/>
          </pc:sldLayoutMkLst>
          <pc:spChg chg="mod">
            <ac:chgData name="Tobias Brammer" userId="80a1e1bd-3b82-47a5-b259-da62a397db92" providerId="ADAL" clId="{CC804E0E-B381-4A8C-832B-11046074747A}" dt="2023-09-27T07:39:03.230" v="996" actId="948"/>
            <ac:spMkLst>
              <pc:docMk/>
              <pc:sldMasterMk cId="408341288" sldId="2147483648"/>
              <pc:sldLayoutMk cId="547289489" sldId="2147483681"/>
              <ac:spMk id="2" creationId="{A45B6DFC-9623-4183-8403-5AF3E92605AA}"/>
            </ac:spMkLst>
          </pc:spChg>
          <pc:spChg chg="add del mod modVis">
            <ac:chgData name="Tobias Brammer" userId="80a1e1bd-3b82-47a5-b259-da62a397db92" providerId="ADAL" clId="{CC804E0E-B381-4A8C-832B-11046074747A}" dt="2023-09-27T07:39:03.646" v="1573"/>
            <ac:spMkLst>
              <pc:docMk/>
              <pc:sldMasterMk cId="408341288" sldId="2147483648"/>
              <pc:sldLayoutMk cId="547289489" sldId="2147483681"/>
              <ac:spMk id="3" creationId="{D9AF1973-F61D-0210-1EBB-F272CCF51281}"/>
            </ac:spMkLst>
          </pc:spChg>
          <pc:spChg chg="mod">
            <ac:chgData name="Tobias Brammer" userId="80a1e1bd-3b82-47a5-b259-da62a397db92" providerId="ADAL" clId="{CC804E0E-B381-4A8C-832B-11046074747A}" dt="2023-09-27T07:39:01.941" v="484"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CC804E0E-B381-4A8C-832B-11046074747A}" dt="2023-09-27T07:39:01.941" v="482"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CC804E0E-B381-4A8C-832B-11046074747A}" dt="2023-09-27T07:39:01.941" v="485"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CC804E0E-B381-4A8C-832B-11046074747A}" dt="2023-09-27T07:39:01.956" v="487" actId="947"/>
            <ac:spMkLst>
              <pc:docMk/>
              <pc:sldMasterMk cId="408341288" sldId="2147483648"/>
              <pc:sldLayoutMk cId="547289489" sldId="2147483681"/>
              <ac:spMk id="13" creationId="{C967A86E-1E38-460F-9723-9D24C8DEEF8B}"/>
            </ac:spMkLst>
          </pc:spChg>
          <pc:graphicFrameChg chg="mod">
            <ac:chgData name="Tobias Brammer" userId="80a1e1bd-3b82-47a5-b259-da62a397db92" providerId="ADAL" clId="{CC804E0E-B381-4A8C-832B-11046074747A}" dt="2023-09-27T07:39:03.646" v="1575"/>
            <ac:graphicFrameMkLst>
              <pc:docMk/>
              <pc:sldMasterMk cId="408341288" sldId="2147483648"/>
              <pc:sldLayoutMk cId="547289489" sldId="2147483681"/>
              <ac:graphicFrameMk id="4" creationId="{F3EE7813-74C2-F8E1-D412-BE30BC2B57C4}"/>
            </ac:graphicFrameMkLst>
          </pc:graphicFrameChg>
        </pc:sldLayoutChg>
        <pc:sldLayoutChg chg="addSp delSp modSp mod">
          <pc:chgData name="Tobias Brammer" userId="80a1e1bd-3b82-47a5-b259-da62a397db92" providerId="ADAL" clId="{CC804E0E-B381-4A8C-832B-11046074747A}" dt="2023-09-27T07:39:03.653" v="1579"/>
          <pc:sldLayoutMkLst>
            <pc:docMk/>
            <pc:sldMasterMk cId="408341288" sldId="2147483648"/>
            <pc:sldLayoutMk cId="1364635059" sldId="2147483682"/>
          </pc:sldLayoutMkLst>
          <pc:spChg chg="mod">
            <ac:chgData name="Tobias Brammer" userId="80a1e1bd-3b82-47a5-b259-da62a397db92" providerId="ADAL" clId="{CC804E0E-B381-4A8C-832B-11046074747A}" dt="2023-09-27T07:39:03.261" v="1034" actId="948"/>
            <ac:spMkLst>
              <pc:docMk/>
              <pc:sldMasterMk cId="408341288" sldId="2147483648"/>
              <pc:sldLayoutMk cId="1364635059" sldId="2147483682"/>
              <ac:spMk id="2" creationId="{A45B6DFC-9623-4183-8403-5AF3E92605AA}"/>
            </ac:spMkLst>
          </pc:spChg>
          <pc:spChg chg="add del mod modVis">
            <ac:chgData name="Tobias Brammer" userId="80a1e1bd-3b82-47a5-b259-da62a397db92" providerId="ADAL" clId="{CC804E0E-B381-4A8C-832B-11046074747A}" dt="2023-09-27T07:39:03.646" v="1577"/>
            <ac:spMkLst>
              <pc:docMk/>
              <pc:sldMasterMk cId="408341288" sldId="2147483648"/>
              <pc:sldLayoutMk cId="1364635059" sldId="2147483682"/>
              <ac:spMk id="3" creationId="{68DED495-CACE-345D-EFD0-94491D6CFAA6}"/>
            </ac:spMkLst>
          </pc:spChg>
          <pc:spChg chg="mod">
            <ac:chgData name="Tobias Brammer" userId="80a1e1bd-3b82-47a5-b259-da62a397db92" providerId="ADAL" clId="{CC804E0E-B381-4A8C-832B-11046074747A}" dt="2023-09-27T07:39:01.972" v="490"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CC804E0E-B381-4A8C-832B-11046074747A}" dt="2023-09-27T07:39:01.956" v="488"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CC804E0E-B381-4A8C-832B-11046074747A}" dt="2023-09-27T07:39:01.972" v="491"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CC804E0E-B381-4A8C-832B-11046074747A}" dt="2023-09-27T07:39:01.988" v="493" actId="947"/>
            <ac:spMkLst>
              <pc:docMk/>
              <pc:sldMasterMk cId="408341288" sldId="2147483648"/>
              <pc:sldLayoutMk cId="1364635059" sldId="2147483682"/>
              <ac:spMk id="13" creationId="{18590422-9BE5-4289-94F5-8531586DFCD8}"/>
            </ac:spMkLst>
          </pc:spChg>
          <pc:graphicFrameChg chg="mod">
            <ac:chgData name="Tobias Brammer" userId="80a1e1bd-3b82-47a5-b259-da62a397db92" providerId="ADAL" clId="{CC804E0E-B381-4A8C-832B-11046074747A}" dt="2023-09-27T07:39:03.653" v="1579"/>
            <ac:graphicFrameMkLst>
              <pc:docMk/>
              <pc:sldMasterMk cId="408341288" sldId="2147483648"/>
              <pc:sldLayoutMk cId="1364635059" sldId="2147483682"/>
              <ac:graphicFrameMk id="4" creationId="{C012E119-F5DD-6106-9214-36AB682F7F06}"/>
            </ac:graphicFrameMkLst>
          </pc:graphicFrameChg>
        </pc:sldLayoutChg>
        <pc:sldLayoutChg chg="addSp delSp modSp mod">
          <pc:chgData name="Tobias Brammer" userId="80a1e1bd-3b82-47a5-b259-da62a397db92" providerId="ADAL" clId="{CC804E0E-B381-4A8C-832B-11046074747A}" dt="2023-09-27T07:39:03.656" v="1583"/>
          <pc:sldLayoutMkLst>
            <pc:docMk/>
            <pc:sldMasterMk cId="408341288" sldId="2147483648"/>
            <pc:sldLayoutMk cId="3912777144" sldId="2147483683"/>
          </pc:sldLayoutMkLst>
          <pc:spChg chg="add del mod modVis">
            <ac:chgData name="Tobias Brammer" userId="80a1e1bd-3b82-47a5-b259-da62a397db92" providerId="ADAL" clId="{CC804E0E-B381-4A8C-832B-11046074747A}" dt="2023-09-27T07:39:03.655" v="1581"/>
            <ac:spMkLst>
              <pc:docMk/>
              <pc:sldMasterMk cId="408341288" sldId="2147483648"/>
              <pc:sldLayoutMk cId="3912777144" sldId="2147483683"/>
              <ac:spMk id="2" creationId="{4AE15B7C-04B1-C11A-F008-7862E807C65F}"/>
            </ac:spMkLst>
          </pc:spChg>
          <pc:spChg chg="mod">
            <ac:chgData name="Tobias Brammer" userId="80a1e1bd-3b82-47a5-b259-da62a397db92" providerId="ADAL" clId="{CC804E0E-B381-4A8C-832B-11046074747A}" dt="2023-09-27T07:39:01.994" v="497"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CC804E0E-B381-4A8C-832B-11046074747A}" dt="2023-09-27T07:39:01.988" v="494"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CC804E0E-B381-4A8C-832B-11046074747A}" dt="2023-09-27T07:39:01.994" v="498"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CC804E0E-B381-4A8C-832B-11046074747A}" dt="2023-09-27T07:39:03.276" v="1072"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CC804E0E-B381-4A8C-832B-11046074747A}" dt="2023-09-27T07:39:01.994" v="499"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CC804E0E-B381-4A8C-832B-11046074747A}" dt="2023-09-27T07:39:01.994" v="495"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CC804E0E-B381-4A8C-832B-11046074747A}" dt="2023-09-27T07:39:02.026" v="501" actId="947"/>
            <ac:spMkLst>
              <pc:docMk/>
              <pc:sldMasterMk cId="408341288" sldId="2147483648"/>
              <pc:sldLayoutMk cId="3912777144" sldId="2147483683"/>
              <ac:spMk id="33" creationId="{C96493EE-CEB4-4D66-95C2-0B294097E5C1}"/>
            </ac:spMkLst>
          </pc:spChg>
          <pc:graphicFrameChg chg="mod">
            <ac:chgData name="Tobias Brammer" userId="80a1e1bd-3b82-47a5-b259-da62a397db92" providerId="ADAL" clId="{CC804E0E-B381-4A8C-832B-11046074747A}" dt="2023-09-27T07:39:03.656" v="1583"/>
            <ac:graphicFrameMkLst>
              <pc:docMk/>
              <pc:sldMasterMk cId="408341288" sldId="2147483648"/>
              <pc:sldLayoutMk cId="3912777144" sldId="2147483683"/>
              <ac:graphicFrameMk id="3" creationId="{DB55FE80-6286-289B-DD1E-C57D0B5F519F}"/>
            </ac:graphicFrameMkLst>
          </pc:graphicFrameChg>
        </pc:sldLayoutChg>
        <pc:sldLayoutChg chg="addSp delSp modSp mod">
          <pc:chgData name="Tobias Brammer" userId="80a1e1bd-3b82-47a5-b259-da62a397db92" providerId="ADAL" clId="{CC804E0E-B381-4A8C-832B-11046074747A}" dt="2023-09-27T07:39:03.656" v="1587"/>
          <pc:sldLayoutMkLst>
            <pc:docMk/>
            <pc:sldMasterMk cId="408341288" sldId="2147483648"/>
            <pc:sldLayoutMk cId="3865668458" sldId="2147483684"/>
          </pc:sldLayoutMkLst>
          <pc:spChg chg="mod">
            <ac:chgData name="Tobias Brammer" userId="80a1e1bd-3b82-47a5-b259-da62a397db92" providerId="ADAL" clId="{CC804E0E-B381-4A8C-832B-11046074747A}" dt="2023-09-27T07:39:03.299" v="1110" actId="948"/>
            <ac:spMkLst>
              <pc:docMk/>
              <pc:sldMasterMk cId="408341288" sldId="2147483648"/>
              <pc:sldLayoutMk cId="3865668458" sldId="2147483684"/>
              <ac:spMk id="2" creationId="{41406E95-0077-466F-B205-C9B6361A1F13}"/>
            </ac:spMkLst>
          </pc:spChg>
          <pc:spChg chg="add del mod modVis">
            <ac:chgData name="Tobias Brammer" userId="80a1e1bd-3b82-47a5-b259-da62a397db92" providerId="ADAL" clId="{CC804E0E-B381-4A8C-832B-11046074747A}" dt="2023-09-27T07:39:03.656" v="1585"/>
            <ac:spMkLst>
              <pc:docMk/>
              <pc:sldMasterMk cId="408341288" sldId="2147483648"/>
              <pc:sldLayoutMk cId="3865668458" sldId="2147483684"/>
              <ac:spMk id="3" creationId="{2549C3F1-DDD4-ADD2-6ECC-10448ADE364C}"/>
            </ac:spMkLst>
          </pc:spChg>
          <pc:spChg chg="mod">
            <ac:chgData name="Tobias Brammer" userId="80a1e1bd-3b82-47a5-b259-da62a397db92" providerId="ADAL" clId="{CC804E0E-B381-4A8C-832B-11046074747A}" dt="2023-09-27T07:39:02.026" v="503"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CC804E0E-B381-4A8C-832B-11046074747A}" dt="2023-09-27T07:39:02.041" v="504"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CC804E0E-B381-4A8C-832B-11046074747A}" dt="2023-09-27T07:39:02.041" v="505" actId="790"/>
            <ac:spMkLst>
              <pc:docMk/>
              <pc:sldMasterMk cId="408341288" sldId="2147483648"/>
              <pc:sldLayoutMk cId="3865668458" sldId="2147483684"/>
              <ac:spMk id="9" creationId="{2A765D59-1E8F-45BF-9694-4433FBE0A66E}"/>
            </ac:spMkLst>
          </pc:spChg>
          <pc:graphicFrameChg chg="mod">
            <ac:chgData name="Tobias Brammer" userId="80a1e1bd-3b82-47a5-b259-da62a397db92" providerId="ADAL" clId="{CC804E0E-B381-4A8C-832B-11046074747A}" dt="2023-09-27T07:39:03.656" v="1587"/>
            <ac:graphicFrameMkLst>
              <pc:docMk/>
              <pc:sldMasterMk cId="408341288" sldId="2147483648"/>
              <pc:sldLayoutMk cId="3865668458" sldId="2147483684"/>
              <ac:graphicFrameMk id="4" creationId="{06E8AE74-7B17-EDE3-BB81-AD934018C725}"/>
            </ac:graphicFrameMkLst>
          </pc:graphicFrameChg>
        </pc:sldLayoutChg>
        <pc:sldLayoutChg chg="addSp delSp modSp mod">
          <pc:chgData name="Tobias Brammer" userId="80a1e1bd-3b82-47a5-b259-da62a397db92" providerId="ADAL" clId="{CC804E0E-B381-4A8C-832B-11046074747A}" dt="2023-09-27T07:39:03.656" v="1591"/>
          <pc:sldLayoutMkLst>
            <pc:docMk/>
            <pc:sldMasterMk cId="408341288" sldId="2147483648"/>
            <pc:sldLayoutMk cId="1230172900" sldId="2147483685"/>
          </pc:sldLayoutMkLst>
          <pc:spChg chg="mod">
            <ac:chgData name="Tobias Brammer" userId="80a1e1bd-3b82-47a5-b259-da62a397db92" providerId="ADAL" clId="{CC804E0E-B381-4A8C-832B-11046074747A}" dt="2023-09-27T07:39:03.330" v="1148" actId="948"/>
            <ac:spMkLst>
              <pc:docMk/>
              <pc:sldMasterMk cId="408341288" sldId="2147483648"/>
              <pc:sldLayoutMk cId="1230172900" sldId="2147483685"/>
              <ac:spMk id="2" creationId="{41406E95-0077-466F-B205-C9B6361A1F13}"/>
            </ac:spMkLst>
          </pc:spChg>
          <pc:spChg chg="add del mod modVis">
            <ac:chgData name="Tobias Brammer" userId="80a1e1bd-3b82-47a5-b259-da62a397db92" providerId="ADAL" clId="{CC804E0E-B381-4A8C-832B-11046074747A}" dt="2023-09-27T07:39:03.656" v="1589"/>
            <ac:spMkLst>
              <pc:docMk/>
              <pc:sldMasterMk cId="408341288" sldId="2147483648"/>
              <pc:sldLayoutMk cId="1230172900" sldId="2147483685"/>
              <ac:spMk id="3" creationId="{0850CB87-12AA-AF08-031D-1ED11E397BE0}"/>
            </ac:spMkLst>
          </pc:spChg>
          <pc:spChg chg="mod">
            <ac:chgData name="Tobias Brammer" userId="80a1e1bd-3b82-47a5-b259-da62a397db92" providerId="ADAL" clId="{CC804E0E-B381-4A8C-832B-11046074747A}" dt="2023-09-27T07:39:02.041" v="507"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CC804E0E-B381-4A8C-832B-11046074747A}" dt="2023-09-27T07:39:02.057" v="508"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CC804E0E-B381-4A8C-832B-11046074747A}" dt="2023-09-27T07:39:02.057" v="509"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CC804E0E-B381-4A8C-832B-11046074747A}" dt="2023-09-27T07:39:02.057" v="510" actId="790"/>
            <ac:spMkLst>
              <pc:docMk/>
              <pc:sldMasterMk cId="408341288" sldId="2147483648"/>
              <pc:sldLayoutMk cId="1230172900" sldId="2147483685"/>
              <ac:spMk id="9" creationId="{2A765D59-1E8F-45BF-9694-4433FBE0A66E}"/>
            </ac:spMkLst>
          </pc:spChg>
          <pc:graphicFrameChg chg="mod">
            <ac:chgData name="Tobias Brammer" userId="80a1e1bd-3b82-47a5-b259-da62a397db92" providerId="ADAL" clId="{CC804E0E-B381-4A8C-832B-11046074747A}" dt="2023-09-27T07:39:03.656" v="1591"/>
            <ac:graphicFrameMkLst>
              <pc:docMk/>
              <pc:sldMasterMk cId="408341288" sldId="2147483648"/>
              <pc:sldLayoutMk cId="1230172900" sldId="2147483685"/>
              <ac:graphicFrameMk id="4" creationId="{E87B03DB-BAEC-5561-E2F2-6CA14020B0FA}"/>
            </ac:graphicFrameMkLst>
          </pc:graphicFrameChg>
        </pc:sldLayoutChg>
        <pc:sldLayoutChg chg="addSp delSp modSp mod">
          <pc:chgData name="Tobias Brammer" userId="80a1e1bd-3b82-47a5-b259-da62a397db92" providerId="ADAL" clId="{CC804E0E-B381-4A8C-832B-11046074747A}" dt="2023-09-27T07:39:03.656" v="1595"/>
          <pc:sldLayoutMkLst>
            <pc:docMk/>
            <pc:sldMasterMk cId="408341288" sldId="2147483648"/>
            <pc:sldLayoutMk cId="1463015649" sldId="2147483686"/>
          </pc:sldLayoutMkLst>
          <pc:spChg chg="mod">
            <ac:chgData name="Tobias Brammer" userId="80a1e1bd-3b82-47a5-b259-da62a397db92" providerId="ADAL" clId="{CC804E0E-B381-4A8C-832B-11046074747A}" dt="2023-09-27T07:39:03.361" v="1186" actId="948"/>
            <ac:spMkLst>
              <pc:docMk/>
              <pc:sldMasterMk cId="408341288" sldId="2147483648"/>
              <pc:sldLayoutMk cId="1463015649" sldId="2147483686"/>
              <ac:spMk id="2" creationId="{41406E95-0077-466F-B205-C9B6361A1F13}"/>
            </ac:spMkLst>
          </pc:spChg>
          <pc:spChg chg="add del mod modVis">
            <ac:chgData name="Tobias Brammer" userId="80a1e1bd-3b82-47a5-b259-da62a397db92" providerId="ADAL" clId="{CC804E0E-B381-4A8C-832B-11046074747A}" dt="2023-09-27T07:39:03.656" v="1593"/>
            <ac:spMkLst>
              <pc:docMk/>
              <pc:sldMasterMk cId="408341288" sldId="2147483648"/>
              <pc:sldLayoutMk cId="1463015649" sldId="2147483686"/>
              <ac:spMk id="3" creationId="{AE8A485D-F983-0973-AF7C-94756BAE51E8}"/>
            </ac:spMkLst>
          </pc:spChg>
          <pc:spChg chg="mod">
            <ac:chgData name="Tobias Brammer" userId="80a1e1bd-3b82-47a5-b259-da62a397db92" providerId="ADAL" clId="{CC804E0E-B381-4A8C-832B-11046074747A}" dt="2023-09-27T07:39:02.073" v="512"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CC804E0E-B381-4A8C-832B-11046074747A}" dt="2023-09-27T07:39:02.073" v="513"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CC804E0E-B381-4A8C-832B-11046074747A}" dt="2023-09-27T07:39:02.088" v="514"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CC804E0E-B381-4A8C-832B-11046074747A}" dt="2023-09-27T07:39:02.095" v="515"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CC804E0E-B381-4A8C-832B-11046074747A}" dt="2023-09-27T07:39:02.095" v="516" actId="790"/>
            <ac:spMkLst>
              <pc:docMk/>
              <pc:sldMasterMk cId="408341288" sldId="2147483648"/>
              <pc:sldLayoutMk cId="1463015649" sldId="2147483686"/>
              <ac:spMk id="10" creationId="{6A45B6CB-352F-4E32-AF69-C299C10A51C2}"/>
            </ac:spMkLst>
          </pc:spChg>
          <pc:graphicFrameChg chg="mod">
            <ac:chgData name="Tobias Brammer" userId="80a1e1bd-3b82-47a5-b259-da62a397db92" providerId="ADAL" clId="{CC804E0E-B381-4A8C-832B-11046074747A}" dt="2023-09-27T07:39:03.656" v="1595"/>
            <ac:graphicFrameMkLst>
              <pc:docMk/>
              <pc:sldMasterMk cId="408341288" sldId="2147483648"/>
              <pc:sldLayoutMk cId="1463015649" sldId="2147483686"/>
              <ac:graphicFrameMk id="4" creationId="{A407E8C6-0376-2DE4-3C8E-914D1A021849}"/>
            </ac:graphicFrameMkLst>
          </pc:graphicFrameChg>
        </pc:sldLayoutChg>
        <pc:sldLayoutChg chg="addSp delSp modSp mod">
          <pc:chgData name="Tobias Brammer" userId="80a1e1bd-3b82-47a5-b259-da62a397db92" providerId="ADAL" clId="{CC804E0E-B381-4A8C-832B-11046074747A}" dt="2023-09-27T07:39:03.672" v="1603"/>
          <pc:sldLayoutMkLst>
            <pc:docMk/>
            <pc:sldMasterMk cId="408341288" sldId="2147483648"/>
            <pc:sldLayoutMk cId="3511884162" sldId="2147483687"/>
          </pc:sldLayoutMkLst>
          <pc:spChg chg="mod">
            <ac:chgData name="Tobias Brammer" userId="80a1e1bd-3b82-47a5-b259-da62a397db92" providerId="ADAL" clId="{CC804E0E-B381-4A8C-832B-11046074747A}" dt="2023-09-27T07:39:03.414" v="1262" actId="948"/>
            <ac:spMkLst>
              <pc:docMk/>
              <pc:sldMasterMk cId="408341288" sldId="2147483648"/>
              <pc:sldLayoutMk cId="3511884162" sldId="2147483687"/>
              <ac:spMk id="2" creationId="{41406E95-0077-466F-B205-C9B6361A1F13}"/>
            </ac:spMkLst>
          </pc:spChg>
          <pc:spChg chg="add del mod modVis">
            <ac:chgData name="Tobias Brammer" userId="80a1e1bd-3b82-47a5-b259-da62a397db92" providerId="ADAL" clId="{CC804E0E-B381-4A8C-832B-11046074747A}" dt="2023-09-27T07:39:03.672" v="1601"/>
            <ac:spMkLst>
              <pc:docMk/>
              <pc:sldMasterMk cId="408341288" sldId="2147483648"/>
              <pc:sldLayoutMk cId="3511884162" sldId="2147483687"/>
              <ac:spMk id="3" creationId="{DC975C43-B4BB-8850-08A2-F27D2500B57B}"/>
            </ac:spMkLst>
          </pc:spChg>
          <pc:spChg chg="mod">
            <ac:chgData name="Tobias Brammer" userId="80a1e1bd-3b82-47a5-b259-da62a397db92" providerId="ADAL" clId="{CC804E0E-B381-4A8C-832B-11046074747A}" dt="2023-09-27T07:39:02.126" v="524"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CC804E0E-B381-4A8C-832B-11046074747A}" dt="2023-09-27T07:39:02.126" v="525"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CC804E0E-B381-4A8C-832B-11046074747A}" dt="2023-09-27T07:39:02.142" v="526"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CC804E0E-B381-4A8C-832B-11046074747A}" dt="2023-09-27T07:39:02.142" v="527"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CC804E0E-B381-4A8C-832B-11046074747A}" dt="2023-09-27T07:39:02.142" v="528"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CC804E0E-B381-4A8C-832B-11046074747A}" dt="2023-09-27T07:39:02.142" v="529"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CC804E0E-B381-4A8C-832B-11046074747A}" dt="2023-09-27T07:39:02.142" v="530" actId="790"/>
            <ac:spMkLst>
              <pc:docMk/>
              <pc:sldMasterMk cId="408341288" sldId="2147483648"/>
              <pc:sldLayoutMk cId="3511884162" sldId="2147483687"/>
              <ac:spMk id="14" creationId="{4377A560-23C0-491F-BDB7-C58123E772DF}"/>
            </ac:spMkLst>
          </pc:spChg>
          <pc:graphicFrameChg chg="mod">
            <ac:chgData name="Tobias Brammer" userId="80a1e1bd-3b82-47a5-b259-da62a397db92" providerId="ADAL" clId="{CC804E0E-B381-4A8C-832B-11046074747A}" dt="2023-09-27T07:39:03.672" v="1603"/>
            <ac:graphicFrameMkLst>
              <pc:docMk/>
              <pc:sldMasterMk cId="408341288" sldId="2147483648"/>
              <pc:sldLayoutMk cId="3511884162" sldId="2147483687"/>
              <ac:graphicFrameMk id="4" creationId="{894B3E18-6AF9-96A9-7EF6-3F8F268D7B69}"/>
            </ac:graphicFrameMkLst>
          </pc:graphicFrameChg>
        </pc:sldLayoutChg>
        <pc:sldLayoutChg chg="addSp delSp modSp mod">
          <pc:chgData name="Tobias Brammer" userId="80a1e1bd-3b82-47a5-b259-da62a397db92" providerId="ADAL" clId="{CC804E0E-B381-4A8C-832B-11046074747A}" dt="2023-09-27T07:39:03.672" v="1607"/>
          <pc:sldLayoutMkLst>
            <pc:docMk/>
            <pc:sldMasterMk cId="408341288" sldId="2147483648"/>
            <pc:sldLayoutMk cId="1427491588" sldId="2147483688"/>
          </pc:sldLayoutMkLst>
          <pc:spChg chg="mod">
            <ac:chgData name="Tobias Brammer" userId="80a1e1bd-3b82-47a5-b259-da62a397db92" providerId="ADAL" clId="{CC804E0E-B381-4A8C-832B-11046074747A}" dt="2023-09-27T07:39:03.446" v="1300" actId="948"/>
            <ac:spMkLst>
              <pc:docMk/>
              <pc:sldMasterMk cId="408341288" sldId="2147483648"/>
              <pc:sldLayoutMk cId="1427491588" sldId="2147483688"/>
              <ac:spMk id="2" creationId="{41406E95-0077-466F-B205-C9B6361A1F13}"/>
            </ac:spMkLst>
          </pc:spChg>
          <pc:spChg chg="add del mod modVis">
            <ac:chgData name="Tobias Brammer" userId="80a1e1bd-3b82-47a5-b259-da62a397db92" providerId="ADAL" clId="{CC804E0E-B381-4A8C-832B-11046074747A}" dt="2023-09-27T07:39:03.672" v="1605"/>
            <ac:spMkLst>
              <pc:docMk/>
              <pc:sldMasterMk cId="408341288" sldId="2147483648"/>
              <pc:sldLayoutMk cId="1427491588" sldId="2147483688"/>
              <ac:spMk id="3" creationId="{AC1AC490-1977-DAB1-B80A-E7D0FB19EC2B}"/>
            </ac:spMkLst>
          </pc:spChg>
          <pc:spChg chg="mod">
            <ac:chgData name="Tobias Brammer" userId="80a1e1bd-3b82-47a5-b259-da62a397db92" providerId="ADAL" clId="{CC804E0E-B381-4A8C-832B-11046074747A}" dt="2023-09-27T07:39:02.157" v="532"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CC804E0E-B381-4A8C-832B-11046074747A}" dt="2023-09-27T07:39:02.157" v="533"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CC804E0E-B381-4A8C-832B-11046074747A}" dt="2023-09-27T07:39:02.173" v="534"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CC804E0E-B381-4A8C-832B-11046074747A}" dt="2023-09-27T07:39:02.173" v="535"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CC804E0E-B381-4A8C-832B-11046074747A}" dt="2023-09-27T07:39:02.173" v="536"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CC804E0E-B381-4A8C-832B-11046074747A}" dt="2023-09-27T07:39:02.173" v="537"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CC804E0E-B381-4A8C-832B-11046074747A}" dt="2023-09-27T07:39:02.173" v="538"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CC804E0E-B381-4A8C-832B-11046074747A}" dt="2023-09-27T07:39:02.189" v="539"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CC804E0E-B381-4A8C-832B-11046074747A}" dt="2023-09-27T07:39:02.195" v="540" actId="790"/>
            <ac:spMkLst>
              <pc:docMk/>
              <pc:sldMasterMk cId="408341288" sldId="2147483648"/>
              <pc:sldLayoutMk cId="1427491588" sldId="2147483688"/>
              <ac:spMk id="18" creationId="{1807E5E9-1B45-4641-B765-AAEC167C62E6}"/>
            </ac:spMkLst>
          </pc:spChg>
          <pc:graphicFrameChg chg="mod">
            <ac:chgData name="Tobias Brammer" userId="80a1e1bd-3b82-47a5-b259-da62a397db92" providerId="ADAL" clId="{CC804E0E-B381-4A8C-832B-11046074747A}" dt="2023-09-27T07:39:03.672" v="1607"/>
            <ac:graphicFrameMkLst>
              <pc:docMk/>
              <pc:sldMasterMk cId="408341288" sldId="2147483648"/>
              <pc:sldLayoutMk cId="1427491588" sldId="2147483688"/>
              <ac:graphicFrameMk id="4" creationId="{DF67402E-0A98-654F-37FA-246E12DB1E2B}"/>
            </ac:graphicFrameMkLst>
          </pc:graphicFrameChg>
        </pc:sldLayoutChg>
        <pc:sldLayoutChg chg="addSp delSp modSp mod">
          <pc:chgData name="Tobias Brammer" userId="80a1e1bd-3b82-47a5-b259-da62a397db92" providerId="ADAL" clId="{CC804E0E-B381-4A8C-832B-11046074747A}" dt="2023-09-27T07:39:03.630" v="1559"/>
          <pc:sldLayoutMkLst>
            <pc:docMk/>
            <pc:sldMasterMk cId="408341288" sldId="2147483648"/>
            <pc:sldLayoutMk cId="1501344722" sldId="2147483691"/>
          </pc:sldLayoutMkLst>
          <pc:spChg chg="mod">
            <ac:chgData name="Tobias Brammer" userId="80a1e1bd-3b82-47a5-b259-da62a397db92" providerId="ADAL" clId="{CC804E0E-B381-4A8C-832B-11046074747A}" dt="2023-09-27T07:39:03.129" v="844" actId="948"/>
            <ac:spMkLst>
              <pc:docMk/>
              <pc:sldMasterMk cId="408341288" sldId="2147483648"/>
              <pc:sldLayoutMk cId="1501344722" sldId="2147483691"/>
              <ac:spMk id="2" creationId="{92C1918C-9363-4876-BE81-A1CD339A2D47}"/>
            </ac:spMkLst>
          </pc:spChg>
          <pc:spChg chg="add del mod modVis">
            <ac:chgData name="Tobias Brammer" userId="80a1e1bd-3b82-47a5-b259-da62a397db92" providerId="ADAL" clId="{CC804E0E-B381-4A8C-832B-11046074747A}" dt="2023-09-27T07:39:03.630" v="1557"/>
            <ac:spMkLst>
              <pc:docMk/>
              <pc:sldMasterMk cId="408341288" sldId="2147483648"/>
              <pc:sldLayoutMk cId="1501344722" sldId="2147483691"/>
              <ac:spMk id="3" creationId="{25B5FF4F-715D-3917-F8E5-3B7063D69AE3}"/>
            </ac:spMkLst>
          </pc:spChg>
          <pc:spChg chg="mod">
            <ac:chgData name="Tobias Brammer" userId="80a1e1bd-3b82-47a5-b259-da62a397db92" providerId="ADAL" clId="{CC804E0E-B381-4A8C-832B-11046074747A}" dt="2023-09-27T07:39:01.857" v="463"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CC804E0E-B381-4A8C-832B-11046074747A}" dt="2023-09-27T07:39:01.872" v="464"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CC804E0E-B381-4A8C-832B-11046074747A}" dt="2023-09-27T07:39:01.872" v="465"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CC804E0E-B381-4A8C-832B-11046074747A}" dt="2023-09-27T07:39:01.872" v="466"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CC804E0E-B381-4A8C-832B-11046074747A}" dt="2023-09-27T07:39:01.872" v="467" actId="790"/>
            <ac:spMkLst>
              <pc:docMk/>
              <pc:sldMasterMk cId="408341288" sldId="2147483648"/>
              <pc:sldLayoutMk cId="1501344722" sldId="2147483691"/>
              <ac:spMk id="20" creationId="{526EFD36-E395-47FA-A4C9-907A4C94848A}"/>
            </ac:spMkLst>
          </pc:spChg>
          <pc:graphicFrameChg chg="mod">
            <ac:chgData name="Tobias Brammer" userId="80a1e1bd-3b82-47a5-b259-da62a397db92" providerId="ADAL" clId="{CC804E0E-B381-4A8C-832B-11046074747A}" dt="2023-09-27T07:39:03.630" v="1559"/>
            <ac:graphicFrameMkLst>
              <pc:docMk/>
              <pc:sldMasterMk cId="408341288" sldId="2147483648"/>
              <pc:sldLayoutMk cId="1501344722" sldId="2147483691"/>
              <ac:graphicFrameMk id="4" creationId="{639A8324-4EAB-D001-BF91-8F238CF8521C}"/>
            </ac:graphicFrameMkLst>
          </pc:graphicFrameChg>
        </pc:sldLayoutChg>
        <pc:sldLayoutChg chg="addSp delSp modSp mod">
          <pc:chgData name="Tobias Brammer" userId="80a1e1bd-3b82-47a5-b259-da62a397db92" providerId="ADAL" clId="{CC804E0E-B381-4A8C-832B-11046074747A}" dt="2023-09-27T07:39:03.646" v="1571"/>
          <pc:sldLayoutMkLst>
            <pc:docMk/>
            <pc:sldMasterMk cId="408341288" sldId="2147483648"/>
            <pc:sldLayoutMk cId="2650753366" sldId="2147483692"/>
          </pc:sldLayoutMkLst>
          <pc:spChg chg="mod">
            <ac:chgData name="Tobias Brammer" userId="80a1e1bd-3b82-47a5-b259-da62a397db92" providerId="ADAL" clId="{CC804E0E-B381-4A8C-832B-11046074747A}" dt="2023-09-27T07:39:03.198" v="958" actId="948"/>
            <ac:spMkLst>
              <pc:docMk/>
              <pc:sldMasterMk cId="408341288" sldId="2147483648"/>
              <pc:sldLayoutMk cId="2650753366" sldId="2147483692"/>
              <ac:spMk id="2" creationId="{EDABB80B-B68E-403D-8533-538037F78BC9}"/>
            </ac:spMkLst>
          </pc:spChg>
          <pc:spChg chg="add del mod modVis">
            <ac:chgData name="Tobias Brammer" userId="80a1e1bd-3b82-47a5-b259-da62a397db92" providerId="ADAL" clId="{CC804E0E-B381-4A8C-832B-11046074747A}" dt="2023-09-27T07:39:03.630" v="1569"/>
            <ac:spMkLst>
              <pc:docMk/>
              <pc:sldMasterMk cId="408341288" sldId="2147483648"/>
              <pc:sldLayoutMk cId="2650753366" sldId="2147483692"/>
              <ac:spMk id="3" creationId="{96A7AEBC-70DD-8FA4-AC13-F5A6835F6702}"/>
            </ac:spMkLst>
          </pc:spChg>
          <pc:spChg chg="mod">
            <ac:chgData name="Tobias Brammer" userId="80a1e1bd-3b82-47a5-b259-da62a397db92" providerId="ADAL" clId="{CC804E0E-B381-4A8C-832B-11046074747A}" dt="2023-09-27T07:39:01.925" v="480"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CC804E0E-B381-4A8C-832B-11046074747A}" dt="2023-09-27T07:39:01.925" v="481" actId="790"/>
            <ac:spMkLst>
              <pc:docMk/>
              <pc:sldMasterMk cId="408341288" sldId="2147483648"/>
              <pc:sldLayoutMk cId="2650753366" sldId="2147483692"/>
              <ac:spMk id="9" creationId="{AE3E6A7E-4961-403F-A8EA-EB08707ECA2C}"/>
            </ac:spMkLst>
          </pc:spChg>
          <pc:graphicFrameChg chg="mod">
            <ac:chgData name="Tobias Brammer" userId="80a1e1bd-3b82-47a5-b259-da62a397db92" providerId="ADAL" clId="{CC804E0E-B381-4A8C-832B-11046074747A}" dt="2023-09-27T07:39:03.646" v="1571"/>
            <ac:graphicFrameMkLst>
              <pc:docMk/>
              <pc:sldMasterMk cId="408341288" sldId="2147483648"/>
              <pc:sldLayoutMk cId="2650753366" sldId="2147483692"/>
              <ac:graphicFrameMk id="4" creationId="{C44E94A3-94F7-4876-BD09-C61C8FBD6718}"/>
            </ac:graphicFrameMkLst>
          </pc:graphicFrameChg>
        </pc:sldLayoutChg>
      </pc:sldMasterChg>
    </pc:docChg>
  </pc:docChgLst>
  <pc:docChgLst>
    <pc:chgData name="Tobias Brammer" userId="80a1e1bd-3b82-47a5-b259-da62a397db92" providerId="ADAL" clId="{4309C268-4C5E-44FD-9D52-D042135427E2}"/>
    <pc:docChg chg="undo custSel addSld delSld modSld sldOrd replTag">
      <pc:chgData name="Tobias Brammer" userId="80a1e1bd-3b82-47a5-b259-da62a397db92" providerId="ADAL" clId="{4309C268-4C5E-44FD-9D52-D042135427E2}" dt="2023-11-16T13:27:02.165" v="1955" actId="47"/>
      <pc:docMkLst>
        <pc:docMk/>
      </pc:docMkLst>
      <pc:sldChg chg="mod modTransition modShow">
        <pc:chgData name="Tobias Brammer" userId="80a1e1bd-3b82-47a5-b259-da62a397db92" providerId="ADAL" clId="{4309C268-4C5E-44FD-9D52-D042135427E2}" dt="2023-11-16T11:51:36.784" v="1"/>
        <pc:sldMkLst>
          <pc:docMk/>
          <pc:sldMk cId="2492524537" sldId="309"/>
        </pc:sldMkLst>
      </pc:sldChg>
      <pc:sldChg chg="del">
        <pc:chgData name="Tobias Brammer" userId="80a1e1bd-3b82-47a5-b259-da62a397db92" providerId="ADAL" clId="{4309C268-4C5E-44FD-9D52-D042135427E2}" dt="2023-11-16T12:16:04.396" v="790" actId="47"/>
        <pc:sldMkLst>
          <pc:docMk/>
          <pc:sldMk cId="3090062221" sldId="311"/>
        </pc:sldMkLst>
      </pc:sldChg>
      <pc:sldChg chg="delSp mod">
        <pc:chgData name="Tobias Brammer" userId="80a1e1bd-3b82-47a5-b259-da62a397db92" providerId="ADAL" clId="{4309C268-4C5E-44FD-9D52-D042135427E2}" dt="2023-11-16T11:52:23.817" v="8" actId="478"/>
        <pc:sldMkLst>
          <pc:docMk/>
          <pc:sldMk cId="1578015824" sldId="321"/>
        </pc:sldMkLst>
        <pc:picChg chg="del">
          <ac:chgData name="Tobias Brammer" userId="80a1e1bd-3b82-47a5-b259-da62a397db92" providerId="ADAL" clId="{4309C268-4C5E-44FD-9D52-D042135427E2}" dt="2023-11-16T11:52:22.634" v="6" actId="478"/>
          <ac:picMkLst>
            <pc:docMk/>
            <pc:sldMk cId="1578015824" sldId="321"/>
            <ac:picMk id="5" creationId="{49FEF599-4481-3F8B-4151-51CFB1C73A1D}"/>
          </ac:picMkLst>
        </pc:picChg>
        <pc:picChg chg="del">
          <ac:chgData name="Tobias Brammer" userId="80a1e1bd-3b82-47a5-b259-da62a397db92" providerId="ADAL" clId="{4309C268-4C5E-44FD-9D52-D042135427E2}" dt="2023-11-16T11:52:23.817" v="8" actId="478"/>
          <ac:picMkLst>
            <pc:docMk/>
            <pc:sldMk cId="1578015824" sldId="321"/>
            <ac:picMk id="8" creationId="{7AC3476A-B839-CB17-91E2-ACF997C5763B}"/>
          </ac:picMkLst>
        </pc:picChg>
        <pc:picChg chg="del">
          <ac:chgData name="Tobias Brammer" userId="80a1e1bd-3b82-47a5-b259-da62a397db92" providerId="ADAL" clId="{4309C268-4C5E-44FD-9D52-D042135427E2}" dt="2023-11-16T11:52:23.481" v="7" actId="478"/>
          <ac:picMkLst>
            <pc:docMk/>
            <pc:sldMk cId="1578015824" sldId="321"/>
            <ac:picMk id="11" creationId="{BD1D84C1-6A33-A37C-5477-C4E523C619A0}"/>
          </ac:picMkLst>
        </pc:picChg>
      </pc:sldChg>
      <pc:sldChg chg="mod modTransition modShow">
        <pc:chgData name="Tobias Brammer" userId="80a1e1bd-3b82-47a5-b259-da62a397db92" providerId="ADAL" clId="{4309C268-4C5E-44FD-9D52-D042135427E2}" dt="2023-11-16T11:51:36.784" v="1"/>
        <pc:sldMkLst>
          <pc:docMk/>
          <pc:sldMk cId="3780667075" sldId="324"/>
        </pc:sldMkLst>
      </pc:sldChg>
      <pc:sldChg chg="mod modTransition modShow">
        <pc:chgData name="Tobias Brammer" userId="80a1e1bd-3b82-47a5-b259-da62a397db92" providerId="ADAL" clId="{4309C268-4C5E-44FD-9D52-D042135427E2}" dt="2023-11-16T11:51:43.618" v="5"/>
        <pc:sldMkLst>
          <pc:docMk/>
          <pc:sldMk cId="2214565963" sldId="325"/>
        </pc:sldMkLst>
      </pc:sldChg>
      <pc:sldChg chg="addSp delSp modSp mod">
        <pc:chgData name="Tobias Brammer" userId="80a1e1bd-3b82-47a5-b259-da62a397db92" providerId="ADAL" clId="{4309C268-4C5E-44FD-9D52-D042135427E2}" dt="2023-11-16T13:26:42.275" v="1953" actId="1076"/>
        <pc:sldMkLst>
          <pc:docMk/>
          <pc:sldMk cId="762254632" sldId="327"/>
        </pc:sldMkLst>
        <pc:spChg chg="add del mod">
          <ac:chgData name="Tobias Brammer" userId="80a1e1bd-3b82-47a5-b259-da62a397db92" providerId="ADAL" clId="{4309C268-4C5E-44FD-9D52-D042135427E2}" dt="2023-11-16T13:26:09.485" v="1947" actId="14100"/>
          <ac:spMkLst>
            <pc:docMk/>
            <pc:sldMk cId="762254632" sldId="327"/>
            <ac:spMk id="5" creationId="{0256447C-D35F-4F86-D90B-E90F6B46AE7F}"/>
          </ac:spMkLst>
        </pc:spChg>
        <pc:picChg chg="add del mod">
          <ac:chgData name="Tobias Brammer" userId="80a1e1bd-3b82-47a5-b259-da62a397db92" providerId="ADAL" clId="{4309C268-4C5E-44FD-9D52-D042135427E2}" dt="2023-11-16T12:26:35.460" v="1601" actId="478"/>
          <ac:picMkLst>
            <pc:docMk/>
            <pc:sldMk cId="762254632" sldId="327"/>
            <ac:picMk id="2" creationId="{51296B2E-EC6C-4E59-86B7-973B09FFDAEF}"/>
          </ac:picMkLst>
        </pc:picChg>
        <pc:picChg chg="add del mod">
          <ac:chgData name="Tobias Brammer" userId="80a1e1bd-3b82-47a5-b259-da62a397db92" providerId="ADAL" clId="{4309C268-4C5E-44FD-9D52-D042135427E2}" dt="2023-11-16T12:26:45.481" v="1631" actId="478"/>
          <ac:picMkLst>
            <pc:docMk/>
            <pc:sldMk cId="762254632" sldId="327"/>
            <ac:picMk id="3" creationId="{EE90B632-E290-DAE9-7698-28DAC3B02197}"/>
          </ac:picMkLst>
        </pc:picChg>
        <pc:picChg chg="del mod ord replST">
          <ac:chgData name="Tobias Brammer" userId="80a1e1bd-3b82-47a5-b259-da62a397db92" providerId="ADAL" clId="{4309C268-4C5E-44FD-9D52-D042135427E2}" dt="2023-11-16T12:27:10.508" v="1662" actId="478"/>
          <ac:picMkLst>
            <pc:docMk/>
            <pc:sldMk cId="762254632" sldId="327"/>
            <ac:picMk id="7" creationId="{49636D9D-9A8F-6FC9-4E6C-A9D1ED6D349F}"/>
          </ac:picMkLst>
        </pc:picChg>
        <pc:picChg chg="mod ord replST">
          <ac:chgData name="Tobias Brammer" userId="80a1e1bd-3b82-47a5-b259-da62a397db92" providerId="ADAL" clId="{4309C268-4C5E-44FD-9D52-D042135427E2}" dt="2023-11-16T13:26:15.137" v="1948" actId="1076"/>
          <ac:picMkLst>
            <pc:docMk/>
            <pc:sldMk cId="762254632" sldId="327"/>
            <ac:picMk id="9" creationId="{0F345685-9460-E07A-59BB-0DD576793740}"/>
          </ac:picMkLst>
        </pc:picChg>
        <pc:picChg chg="add mod">
          <ac:chgData name="Tobias Brammer" userId="80a1e1bd-3b82-47a5-b259-da62a397db92" providerId="ADAL" clId="{4309C268-4C5E-44FD-9D52-D042135427E2}" dt="2023-11-16T13:26:42.275" v="1953" actId="1076"/>
          <ac:picMkLst>
            <pc:docMk/>
            <pc:sldMk cId="762254632" sldId="327"/>
            <ac:picMk id="12" creationId="{47664333-D894-5056-83A2-6BDBEC61091C}"/>
          </ac:picMkLst>
        </pc:picChg>
      </pc:sldChg>
      <pc:sldChg chg="mod modTransition modShow">
        <pc:chgData name="Tobias Brammer" userId="80a1e1bd-3b82-47a5-b259-da62a397db92" providerId="ADAL" clId="{4309C268-4C5E-44FD-9D52-D042135427E2}" dt="2023-11-16T11:51:39.244" v="3"/>
        <pc:sldMkLst>
          <pc:docMk/>
          <pc:sldMk cId="3444026750" sldId="328"/>
        </pc:sldMkLst>
      </pc:sldChg>
      <pc:sldChg chg="addSp delSp modSp add mod">
        <pc:chgData name="Tobias Brammer" userId="80a1e1bd-3b82-47a5-b259-da62a397db92" providerId="ADAL" clId="{4309C268-4C5E-44FD-9D52-D042135427E2}" dt="2023-11-16T12:15:49.922" v="789" actId="5793"/>
        <pc:sldMkLst>
          <pc:docMk/>
          <pc:sldMk cId="1279689104" sldId="329"/>
        </pc:sldMkLst>
        <pc:spChg chg="add del mod">
          <ac:chgData name="Tobias Brammer" userId="80a1e1bd-3b82-47a5-b259-da62a397db92" providerId="ADAL" clId="{4309C268-4C5E-44FD-9D52-D042135427E2}" dt="2023-11-16T12:02:51.088" v="33"/>
          <ac:spMkLst>
            <pc:docMk/>
            <pc:sldMk cId="1279689104" sldId="329"/>
            <ac:spMk id="6" creationId="{C876B72B-C151-2C3A-E214-1A09C4A0808A}"/>
          </ac:spMkLst>
        </pc:spChg>
        <pc:spChg chg="del mod">
          <ac:chgData name="Tobias Brammer" userId="80a1e1bd-3b82-47a5-b259-da62a397db92" providerId="ADAL" clId="{4309C268-4C5E-44FD-9D52-D042135427E2}" dt="2023-11-16T12:03:14.682" v="47" actId="478"/>
          <ac:spMkLst>
            <pc:docMk/>
            <pc:sldMk cId="1279689104" sldId="329"/>
            <ac:spMk id="7" creationId="{DEC53627-8BE2-118B-148A-8A775CEDD3D3}"/>
          </ac:spMkLst>
        </pc:spChg>
        <pc:spChg chg="add mod">
          <ac:chgData name="Tobias Brammer" userId="80a1e1bd-3b82-47a5-b259-da62a397db92" providerId="ADAL" clId="{4309C268-4C5E-44FD-9D52-D042135427E2}" dt="2023-11-16T12:15:49.922" v="789" actId="5793"/>
          <ac:spMkLst>
            <pc:docMk/>
            <pc:sldMk cId="1279689104" sldId="329"/>
            <ac:spMk id="8" creationId="{9974A259-DC86-27AE-073B-E1B517848965}"/>
          </ac:spMkLst>
        </pc:spChg>
        <pc:spChg chg="add del mod">
          <ac:chgData name="Tobias Brammer" userId="80a1e1bd-3b82-47a5-b259-da62a397db92" providerId="ADAL" clId="{4309C268-4C5E-44FD-9D52-D042135427E2}" dt="2023-11-16T12:03:16.454" v="48" actId="478"/>
          <ac:spMkLst>
            <pc:docMk/>
            <pc:sldMk cId="1279689104" sldId="329"/>
            <ac:spMk id="10" creationId="{27F7E60B-2D50-5969-849C-82C93CE3E2C5}"/>
          </ac:spMkLst>
        </pc:spChg>
        <pc:grpChg chg="del mod">
          <ac:chgData name="Tobias Brammer" userId="80a1e1bd-3b82-47a5-b259-da62a397db92" providerId="ADAL" clId="{4309C268-4C5E-44FD-9D52-D042135427E2}" dt="2023-11-16T11:56:39.977" v="19" actId="478"/>
          <ac:grpSpMkLst>
            <pc:docMk/>
            <pc:sldMk cId="1279689104" sldId="329"/>
            <ac:grpSpMk id="573" creationId="{818986B4-A717-237D-7A54-E7CB27EE1917}"/>
          </ac:grpSpMkLst>
        </pc:grpChg>
        <pc:picChg chg="add del mod">
          <ac:chgData name="Tobias Brammer" userId="80a1e1bd-3b82-47a5-b259-da62a397db92" providerId="ADAL" clId="{4309C268-4C5E-44FD-9D52-D042135427E2}" dt="2023-11-16T12:02:54.967" v="34" actId="478"/>
          <ac:picMkLst>
            <pc:docMk/>
            <pc:sldMk cId="1279689104" sldId="329"/>
            <ac:picMk id="5" creationId="{A8B6549A-1A69-93CB-91FD-0D656DD5EBD5}"/>
          </ac:picMkLst>
        </pc:picChg>
        <pc:picChg chg="mod">
          <ac:chgData name="Tobias Brammer" userId="80a1e1bd-3b82-47a5-b259-da62a397db92" providerId="ADAL" clId="{4309C268-4C5E-44FD-9D52-D042135427E2}" dt="2023-11-16T11:56:33.792" v="16" actId="14100"/>
          <ac:picMkLst>
            <pc:docMk/>
            <pc:sldMk cId="1279689104" sldId="329"/>
            <ac:picMk id="5" creationId="{AF7C8EFE-C3AE-4071-CD8B-66B4BDC92595}"/>
          </ac:picMkLst>
        </pc:picChg>
        <pc:picChg chg="add mod">
          <ac:chgData name="Tobias Brammer" userId="80a1e1bd-3b82-47a5-b259-da62a397db92" providerId="ADAL" clId="{4309C268-4C5E-44FD-9D52-D042135427E2}" dt="2023-11-16T12:04:41.661" v="98" actId="1076"/>
          <ac:picMkLst>
            <pc:docMk/>
            <pc:sldMk cId="1279689104" sldId="329"/>
            <ac:picMk id="12" creationId="{BC45735F-E063-4678-D02A-CBB56F461006}"/>
          </ac:picMkLst>
        </pc:picChg>
      </pc:sldChg>
      <pc:sldChg chg="add del">
        <pc:chgData name="Tobias Brammer" userId="80a1e1bd-3b82-47a5-b259-da62a397db92" providerId="ADAL" clId="{4309C268-4C5E-44FD-9D52-D042135427E2}" dt="2023-11-16T12:04:58.348" v="101" actId="47"/>
        <pc:sldMkLst>
          <pc:docMk/>
          <pc:sldMk cId="795149680" sldId="330"/>
        </pc:sldMkLst>
      </pc:sldChg>
      <pc:sldChg chg="modSp add mod ord">
        <pc:chgData name="Tobias Brammer" userId="80a1e1bd-3b82-47a5-b259-da62a397db92" providerId="ADAL" clId="{4309C268-4C5E-44FD-9D52-D042135427E2}" dt="2023-11-16T12:08:14.335" v="415"/>
        <pc:sldMkLst>
          <pc:docMk/>
          <pc:sldMk cId="3816713439" sldId="330"/>
        </pc:sldMkLst>
        <pc:spChg chg="mod">
          <ac:chgData name="Tobias Brammer" userId="80a1e1bd-3b82-47a5-b259-da62a397db92" providerId="ADAL" clId="{4309C268-4C5E-44FD-9D52-D042135427E2}" dt="2023-11-16T12:08:06.160" v="413" actId="20577"/>
          <ac:spMkLst>
            <pc:docMk/>
            <pc:sldMk cId="3816713439" sldId="330"/>
            <ac:spMk id="8" creationId="{9974A259-DC86-27AE-073B-E1B517848965}"/>
          </ac:spMkLst>
        </pc:spChg>
        <pc:picChg chg="mod">
          <ac:chgData name="Tobias Brammer" userId="80a1e1bd-3b82-47a5-b259-da62a397db92" providerId="ADAL" clId="{4309C268-4C5E-44FD-9D52-D042135427E2}" dt="2023-11-16T12:05:12.612" v="103" actId="14826"/>
          <ac:picMkLst>
            <pc:docMk/>
            <pc:sldMk cId="3816713439" sldId="330"/>
            <ac:picMk id="12" creationId="{BC45735F-E063-4678-D02A-CBB56F461006}"/>
          </ac:picMkLst>
        </pc:picChg>
      </pc:sldChg>
      <pc:sldChg chg="modSp add mod">
        <pc:chgData name="Tobias Brammer" userId="80a1e1bd-3b82-47a5-b259-da62a397db92" providerId="ADAL" clId="{4309C268-4C5E-44FD-9D52-D042135427E2}" dt="2023-11-16T12:09:49.787" v="599" actId="20577"/>
        <pc:sldMkLst>
          <pc:docMk/>
          <pc:sldMk cId="2198107308" sldId="331"/>
        </pc:sldMkLst>
        <pc:spChg chg="mod">
          <ac:chgData name="Tobias Brammer" userId="80a1e1bd-3b82-47a5-b259-da62a397db92" providerId="ADAL" clId="{4309C268-4C5E-44FD-9D52-D042135427E2}" dt="2023-11-16T12:09:49.787" v="599" actId="20577"/>
          <ac:spMkLst>
            <pc:docMk/>
            <pc:sldMk cId="2198107308" sldId="331"/>
            <ac:spMk id="8" creationId="{9974A259-DC86-27AE-073B-E1B517848965}"/>
          </ac:spMkLst>
        </pc:spChg>
        <pc:picChg chg="mod">
          <ac:chgData name="Tobias Brammer" userId="80a1e1bd-3b82-47a5-b259-da62a397db92" providerId="ADAL" clId="{4309C268-4C5E-44FD-9D52-D042135427E2}" dt="2023-11-16T12:08:33.951" v="418" actId="14826"/>
          <ac:picMkLst>
            <pc:docMk/>
            <pc:sldMk cId="2198107308" sldId="331"/>
            <ac:picMk id="12" creationId="{BC45735F-E063-4678-D02A-CBB56F461006}"/>
          </ac:picMkLst>
        </pc:picChg>
      </pc:sldChg>
      <pc:sldChg chg="modSp add mod">
        <pc:chgData name="Tobias Brammer" userId="80a1e1bd-3b82-47a5-b259-da62a397db92" providerId="ADAL" clId="{4309C268-4C5E-44FD-9D52-D042135427E2}" dt="2023-11-16T12:14:58.155" v="745" actId="20577"/>
        <pc:sldMkLst>
          <pc:docMk/>
          <pc:sldMk cId="1431617520" sldId="332"/>
        </pc:sldMkLst>
        <pc:spChg chg="mod">
          <ac:chgData name="Tobias Brammer" userId="80a1e1bd-3b82-47a5-b259-da62a397db92" providerId="ADAL" clId="{4309C268-4C5E-44FD-9D52-D042135427E2}" dt="2023-11-16T12:14:58.155" v="745" actId="20577"/>
          <ac:spMkLst>
            <pc:docMk/>
            <pc:sldMk cId="1431617520" sldId="332"/>
            <ac:spMk id="8" creationId="{9974A259-DC86-27AE-073B-E1B517848965}"/>
          </ac:spMkLst>
        </pc:spChg>
        <pc:picChg chg="mod">
          <ac:chgData name="Tobias Brammer" userId="80a1e1bd-3b82-47a5-b259-da62a397db92" providerId="ADAL" clId="{4309C268-4C5E-44FD-9D52-D042135427E2}" dt="2023-11-16T12:10:12.139" v="618" actId="14826"/>
          <ac:picMkLst>
            <pc:docMk/>
            <pc:sldMk cId="1431617520" sldId="332"/>
            <ac:picMk id="12" creationId="{BC45735F-E063-4678-D02A-CBB56F461006}"/>
          </ac:picMkLst>
        </pc:picChg>
      </pc:sldChg>
      <pc:sldChg chg="modSp add mod">
        <pc:chgData name="Tobias Brammer" userId="80a1e1bd-3b82-47a5-b259-da62a397db92" providerId="ADAL" clId="{4309C268-4C5E-44FD-9D52-D042135427E2}" dt="2023-11-16T12:12:06.078" v="744" actId="20577"/>
        <pc:sldMkLst>
          <pc:docMk/>
          <pc:sldMk cId="160220345" sldId="333"/>
        </pc:sldMkLst>
        <pc:spChg chg="mod">
          <ac:chgData name="Tobias Brammer" userId="80a1e1bd-3b82-47a5-b259-da62a397db92" providerId="ADAL" clId="{4309C268-4C5E-44FD-9D52-D042135427E2}" dt="2023-11-16T12:12:06.078" v="744" actId="20577"/>
          <ac:spMkLst>
            <pc:docMk/>
            <pc:sldMk cId="160220345" sldId="333"/>
            <ac:spMk id="8" creationId="{9974A259-DC86-27AE-073B-E1B517848965}"/>
          </ac:spMkLst>
        </pc:spChg>
        <pc:picChg chg="mod">
          <ac:chgData name="Tobias Brammer" userId="80a1e1bd-3b82-47a5-b259-da62a397db92" providerId="ADAL" clId="{4309C268-4C5E-44FD-9D52-D042135427E2}" dt="2023-11-16T12:11:46.099" v="726" actId="14826"/>
          <ac:picMkLst>
            <pc:docMk/>
            <pc:sldMk cId="160220345" sldId="333"/>
            <ac:picMk id="12" creationId="{BC45735F-E063-4678-D02A-CBB56F461006}"/>
          </ac:picMkLst>
        </pc:picChg>
      </pc:sldChg>
      <pc:sldChg chg="modSp add del mod">
        <pc:chgData name="Tobias Brammer" userId="80a1e1bd-3b82-47a5-b259-da62a397db92" providerId="ADAL" clId="{4309C268-4C5E-44FD-9D52-D042135427E2}" dt="2023-11-16T12:22:48.495" v="1390" actId="47"/>
        <pc:sldMkLst>
          <pc:docMk/>
          <pc:sldMk cId="2884824692" sldId="334"/>
        </pc:sldMkLst>
        <pc:spChg chg="mod">
          <ac:chgData name="Tobias Brammer" userId="80a1e1bd-3b82-47a5-b259-da62a397db92" providerId="ADAL" clId="{4309C268-4C5E-44FD-9D52-D042135427E2}" dt="2023-11-16T12:16:52.421" v="799" actId="948"/>
          <ac:spMkLst>
            <pc:docMk/>
            <pc:sldMk cId="2884824692" sldId="334"/>
            <ac:spMk id="2" creationId="{F7A7B11F-5560-4450-B29C-AA36EE47DBD5}"/>
          </ac:spMkLst>
        </pc:spChg>
        <pc:spChg chg="mod">
          <ac:chgData name="Tobias Brammer" userId="80a1e1bd-3b82-47a5-b259-da62a397db92" providerId="ADAL" clId="{4309C268-4C5E-44FD-9D52-D042135427E2}" dt="2023-11-16T12:22:07.625" v="1370" actId="20577"/>
          <ac:spMkLst>
            <pc:docMk/>
            <pc:sldMk cId="2884824692" sldId="334"/>
            <ac:spMk id="8" creationId="{9974A259-DC86-27AE-073B-E1B517848965}"/>
          </ac:spMkLst>
        </pc:spChg>
        <pc:graphicFrameChg chg="mod">
          <ac:chgData name="Tobias Brammer" userId="80a1e1bd-3b82-47a5-b259-da62a397db92" providerId="ADAL" clId="{4309C268-4C5E-44FD-9D52-D042135427E2}" dt="2023-11-16T12:16:52.432" v="803"/>
          <ac:graphicFrameMkLst>
            <pc:docMk/>
            <pc:sldMk cId="2884824692" sldId="334"/>
            <ac:graphicFrameMk id="4" creationId="{79C05AFC-9555-D40C-AD9D-3E13BD0A4FC2}"/>
          </ac:graphicFrameMkLst>
        </pc:graphicFrameChg>
        <pc:picChg chg="mod">
          <ac:chgData name="Tobias Brammer" userId="80a1e1bd-3b82-47a5-b259-da62a397db92" providerId="ADAL" clId="{4309C268-4C5E-44FD-9D52-D042135427E2}" dt="2023-11-16T12:17:24.341" v="880" actId="14826"/>
          <ac:picMkLst>
            <pc:docMk/>
            <pc:sldMk cId="2884824692" sldId="334"/>
            <ac:picMk id="12" creationId="{BC45735F-E063-4678-D02A-CBB56F461006}"/>
          </ac:picMkLst>
        </pc:picChg>
      </pc:sldChg>
      <pc:sldChg chg="modSp add mod">
        <pc:chgData name="Tobias Brammer" userId="80a1e1bd-3b82-47a5-b259-da62a397db92" providerId="ADAL" clId="{4309C268-4C5E-44FD-9D52-D042135427E2}" dt="2023-11-16T12:22:33.820" v="1389" actId="20577"/>
        <pc:sldMkLst>
          <pc:docMk/>
          <pc:sldMk cId="2191927288" sldId="335"/>
        </pc:sldMkLst>
        <pc:spChg chg="mod">
          <ac:chgData name="Tobias Brammer" userId="80a1e1bd-3b82-47a5-b259-da62a397db92" providerId="ADAL" clId="{4309C268-4C5E-44FD-9D52-D042135427E2}" dt="2023-11-16T12:22:33.820" v="1389" actId="20577"/>
          <ac:spMkLst>
            <pc:docMk/>
            <pc:sldMk cId="2191927288" sldId="335"/>
            <ac:spMk id="8" creationId="{9974A259-DC86-27AE-073B-E1B517848965}"/>
          </ac:spMkLst>
        </pc:spChg>
      </pc:sldChg>
      <pc:sldChg chg="delSp modSp add del mod ord">
        <pc:chgData name="Tobias Brammer" userId="80a1e1bd-3b82-47a5-b259-da62a397db92" providerId="ADAL" clId="{4309C268-4C5E-44FD-9D52-D042135427E2}" dt="2023-11-16T13:27:02.165" v="1955" actId="47"/>
        <pc:sldMkLst>
          <pc:docMk/>
          <pc:sldMk cId="1467067792" sldId="336"/>
        </pc:sldMkLst>
        <pc:spChg chg="mod">
          <ac:chgData name="Tobias Brammer" userId="80a1e1bd-3b82-47a5-b259-da62a397db92" providerId="ADAL" clId="{4309C268-4C5E-44FD-9D52-D042135427E2}" dt="2023-11-16T12:23:51.028" v="1425" actId="948"/>
          <ac:spMkLst>
            <pc:docMk/>
            <pc:sldMk cId="1467067792" sldId="336"/>
            <ac:spMk id="2" creationId="{F7A7B11F-5560-4450-B29C-AA36EE47DBD5}"/>
          </ac:spMkLst>
        </pc:spChg>
        <pc:spChg chg="mod">
          <ac:chgData name="Tobias Brammer" userId="80a1e1bd-3b82-47a5-b259-da62a397db92" providerId="ADAL" clId="{4309C268-4C5E-44FD-9D52-D042135427E2}" dt="2023-11-16T12:25:31.912" v="1567" actId="20577"/>
          <ac:spMkLst>
            <pc:docMk/>
            <pc:sldMk cId="1467067792" sldId="336"/>
            <ac:spMk id="8" creationId="{9974A259-DC86-27AE-073B-E1B517848965}"/>
          </ac:spMkLst>
        </pc:spChg>
        <pc:graphicFrameChg chg="mod">
          <ac:chgData name="Tobias Brammer" userId="80a1e1bd-3b82-47a5-b259-da62a397db92" providerId="ADAL" clId="{4309C268-4C5E-44FD-9D52-D042135427E2}" dt="2023-11-16T12:23:51.038" v="1429"/>
          <ac:graphicFrameMkLst>
            <pc:docMk/>
            <pc:sldMk cId="1467067792" sldId="336"/>
            <ac:graphicFrameMk id="4" creationId="{79C05AFC-9555-D40C-AD9D-3E13BD0A4FC2}"/>
          </ac:graphicFrameMkLst>
        </pc:graphicFrameChg>
        <pc:picChg chg="del mod replST">
          <ac:chgData name="Tobias Brammer" userId="80a1e1bd-3b82-47a5-b259-da62a397db92" providerId="ADAL" clId="{4309C268-4C5E-44FD-9D52-D042135427E2}" dt="2023-11-16T12:26:19.349" v="1594" actId="21"/>
          <ac:picMkLst>
            <pc:docMk/>
            <pc:sldMk cId="1467067792" sldId="336"/>
            <ac:picMk id="5" creationId="{84D7B3FD-E68C-D976-B120-BBFBAA8FD31D}"/>
          </ac:picMkLst>
        </pc:picChg>
        <pc:picChg chg="del mod">
          <ac:chgData name="Tobias Brammer" userId="80a1e1bd-3b82-47a5-b259-da62a397db92" providerId="ADAL" clId="{4309C268-4C5E-44FD-9D52-D042135427E2}" dt="2023-11-16T13:26:53.898" v="1954" actId="478"/>
          <ac:picMkLst>
            <pc:docMk/>
            <pc:sldMk cId="1467067792" sldId="336"/>
            <ac:picMk id="12" creationId="{BC45735F-E063-4678-D02A-CBB56F461006}"/>
          </ac:picMkLst>
        </pc:picChg>
      </pc:sldChg>
    </pc:docChg>
  </pc:docChgLst>
  <pc:docChgLst>
    <pc:chgData name="Tobias Brammer" userId="80a1e1bd-3b82-47a5-b259-da62a397db92" providerId="ADAL" clId="{1E3A7C41-47CF-4BFD-8C66-533AAAACACA8}"/>
    <pc:docChg chg="undo custSel addSld delSld modSld sldOrd modMainMaster modSection replTag modNotesMaster modHandout">
      <pc:chgData name="Tobias Brammer" userId="80a1e1bd-3b82-47a5-b259-da62a397db92" providerId="ADAL" clId="{1E3A7C41-47CF-4BFD-8C66-533AAAACACA8}" dt="2023-03-30T05:58:54.259" v="10631" actId="20577"/>
      <pc:docMkLst>
        <pc:docMk/>
      </pc:docMkLst>
      <pc:sldChg chg="delSp modSp del mod ord modNotes">
        <pc:chgData name="Tobias Brammer" userId="80a1e1bd-3b82-47a5-b259-da62a397db92" providerId="ADAL" clId="{1E3A7C41-47CF-4BFD-8C66-533AAAACACA8}" dt="2023-03-07T06:51:25.444" v="8891" actId="47"/>
        <pc:sldMkLst>
          <pc:docMk/>
          <pc:sldMk cId="1005211075" sldId="262"/>
        </pc:sldMkLst>
        <pc:spChg chg="mod">
          <ac:chgData name="Tobias Brammer" userId="80a1e1bd-3b82-47a5-b259-da62a397db92" providerId="ADAL" clId="{1E3A7C41-47CF-4BFD-8C66-533AAAACACA8}" dt="2023-02-28T05:57:37.396" v="1586" actId="948"/>
          <ac:spMkLst>
            <pc:docMk/>
            <pc:sldMk cId="1005211075" sldId="262"/>
            <ac:spMk id="2" creationId="{2A4596F9-FF12-4BF0-8843-C701E1DB0BAB}"/>
          </ac:spMkLst>
        </pc:spChg>
        <pc:spChg chg="del mod modVis">
          <ac:chgData name="Tobias Brammer" userId="80a1e1bd-3b82-47a5-b259-da62a397db92" providerId="ADAL" clId="{1E3A7C41-47CF-4BFD-8C66-533AAAACACA8}" dt="2023-02-28T05:57:37.796" v="1870" actId="478"/>
          <ac:spMkLst>
            <pc:docMk/>
            <pc:sldMk cId="1005211075" sldId="262"/>
            <ac:spMk id="3" creationId="{6D139B86-1881-A8BB-D7B5-BABBA0505B95}"/>
          </ac:spMkLst>
        </pc:spChg>
        <pc:spChg chg="mod">
          <ac:chgData name="Tobias Brammer" userId="80a1e1bd-3b82-47a5-b259-da62a397db92" providerId="ADAL" clId="{1E3A7C41-47CF-4BFD-8C66-533AAAACACA8}" dt="2023-02-28T05:57:36.268" v="576" actId="20577"/>
          <ac:spMkLst>
            <pc:docMk/>
            <pc:sldMk cId="1005211075" sldId="262"/>
            <ac:spMk id="8" creationId="{F97827C5-D366-43A9-BC56-60449466C60F}"/>
          </ac:spMkLst>
        </pc:spChg>
        <pc:graphicFrameChg chg="mod ord modVis replST">
          <ac:chgData name="Tobias Brammer" userId="80a1e1bd-3b82-47a5-b259-da62a397db92" providerId="ADAL" clId="{1E3A7C41-47CF-4BFD-8C66-533AAAACACA8}" dt="2023-02-28T05:57:37.827" v="1878" actId="1076"/>
          <ac:graphicFrameMkLst>
            <pc:docMk/>
            <pc:sldMk cId="1005211075" sldId="262"/>
            <ac:graphicFrameMk id="4" creationId="{7EDD2181-28F2-62F9-AD4A-846375F1E999}"/>
          </ac:graphicFrameMkLst>
        </pc:graphicFrameChg>
      </pc:sldChg>
      <pc:sldChg chg="addSp delSp modSp del mod ord modNotes">
        <pc:chgData name="Tobias Brammer" userId="80a1e1bd-3b82-47a5-b259-da62a397db92" providerId="ADAL" clId="{1E3A7C41-47CF-4BFD-8C66-533AAAACACA8}" dt="2023-02-28T07:04:06.108" v="6348" actId="2696"/>
        <pc:sldMkLst>
          <pc:docMk/>
          <pc:sldMk cId="2416407837" sldId="270"/>
        </pc:sldMkLst>
        <pc:spChg chg="mod">
          <ac:chgData name="Tobias Brammer" userId="80a1e1bd-3b82-47a5-b259-da62a397db92" providerId="ADAL" clId="{1E3A7C41-47CF-4BFD-8C66-533AAAACACA8}" dt="2023-02-28T06:09:18.946" v="3422" actId="20577"/>
          <ac:spMkLst>
            <pc:docMk/>
            <pc:sldMk cId="2416407837" sldId="270"/>
            <ac:spMk id="2" creationId="{DB8BCC98-68C8-4EB4-853E-B372C26EBCFF}"/>
          </ac:spMkLst>
        </pc:spChg>
        <pc:spChg chg="del mod modVis">
          <ac:chgData name="Tobias Brammer" userId="80a1e1bd-3b82-47a5-b259-da62a397db92" providerId="ADAL" clId="{1E3A7C41-47CF-4BFD-8C66-533AAAACACA8}" dt="2023-02-28T05:57:37.780" v="1860" actId="478"/>
          <ac:spMkLst>
            <pc:docMk/>
            <pc:sldMk cId="2416407837" sldId="270"/>
            <ac:spMk id="3" creationId="{3E029A14-FE81-B591-2A18-9B69301BB320}"/>
          </ac:spMkLst>
        </pc:spChg>
        <pc:spChg chg="del">
          <ac:chgData name="Tobias Brammer" userId="80a1e1bd-3b82-47a5-b259-da62a397db92" providerId="ADAL" clId="{1E3A7C41-47CF-4BFD-8C66-533AAAACACA8}" dt="2023-02-21T13:33:10.631" v="31" actId="478"/>
          <ac:spMkLst>
            <pc:docMk/>
            <pc:sldMk cId="2416407837" sldId="270"/>
            <ac:spMk id="4" creationId="{52BB0FB5-3FC8-4D76-9569-B90FAFC16986}"/>
          </ac:spMkLst>
        </pc:spChg>
        <pc:spChg chg="add del mod">
          <ac:chgData name="Tobias Brammer" userId="80a1e1bd-3b82-47a5-b259-da62a397db92" providerId="ADAL" clId="{1E3A7C41-47CF-4BFD-8C66-533AAAACACA8}" dt="2023-02-28T06:09:19.479" v="3426"/>
          <ac:spMkLst>
            <pc:docMk/>
            <pc:sldMk cId="2416407837" sldId="270"/>
            <ac:spMk id="5" creationId="{6AA27CE0-BD28-73B1-1F94-7BFE83D4E410}"/>
          </ac:spMkLst>
        </pc:spChg>
        <pc:spChg chg="mod">
          <ac:chgData name="Tobias Brammer" userId="80a1e1bd-3b82-47a5-b259-da62a397db92" providerId="ADAL" clId="{1E3A7C41-47CF-4BFD-8C66-533AAAACACA8}" dt="2023-02-28T05:57:36.284" v="586" actId="947"/>
          <ac:spMkLst>
            <pc:docMk/>
            <pc:sldMk cId="2416407837" sldId="270"/>
            <ac:spMk id="6" creationId="{C946590A-DCFA-480E-9973-032781667CFD}"/>
          </ac:spMkLst>
        </pc:spChg>
        <pc:spChg chg="mod">
          <ac:chgData name="Tobias Brammer" userId="80a1e1bd-3b82-47a5-b259-da62a397db92" providerId="ADAL" clId="{1E3A7C41-47CF-4BFD-8C66-533AAAACACA8}" dt="2023-02-28T05:57:36.284" v="588" actId="947"/>
          <ac:spMkLst>
            <pc:docMk/>
            <pc:sldMk cId="2416407837" sldId="270"/>
            <ac:spMk id="7" creationId="{BB313780-1FD1-47D9-8FAE-3FEDD5BED7B1}"/>
          </ac:spMkLst>
        </pc:spChg>
        <pc:spChg chg="mod">
          <ac:chgData name="Tobias Brammer" userId="80a1e1bd-3b82-47a5-b259-da62a397db92" providerId="ADAL" clId="{1E3A7C41-47CF-4BFD-8C66-533AAAACACA8}" dt="2023-02-28T05:57:36.284" v="590" actId="947"/>
          <ac:spMkLst>
            <pc:docMk/>
            <pc:sldMk cId="2416407837" sldId="270"/>
            <ac:spMk id="8" creationId="{A26BD07B-B36A-46BD-8B09-8347D40D54E4}"/>
          </ac:spMkLst>
        </pc:spChg>
        <pc:spChg chg="mod">
          <ac:chgData name="Tobias Brammer" userId="80a1e1bd-3b82-47a5-b259-da62a397db92" providerId="ADAL" clId="{1E3A7C41-47CF-4BFD-8C66-533AAAACACA8}" dt="2023-02-28T05:57:36.284" v="592" actId="947"/>
          <ac:spMkLst>
            <pc:docMk/>
            <pc:sldMk cId="2416407837" sldId="270"/>
            <ac:spMk id="9" creationId="{7A55C507-1CA4-403F-85AA-068A599400B3}"/>
          </ac:spMkLst>
        </pc:spChg>
        <pc:spChg chg="mod">
          <ac:chgData name="Tobias Brammer" userId="80a1e1bd-3b82-47a5-b259-da62a397db92" providerId="ADAL" clId="{1E3A7C41-47CF-4BFD-8C66-533AAAACACA8}" dt="2023-02-28T05:57:36.284" v="594" actId="947"/>
          <ac:spMkLst>
            <pc:docMk/>
            <pc:sldMk cId="2416407837" sldId="270"/>
            <ac:spMk id="10" creationId="{FCC3E6C0-5D07-41B1-BF2D-D07463968082}"/>
          </ac:spMkLst>
        </pc:spChg>
        <pc:spChg chg="mod">
          <ac:chgData name="Tobias Brammer" userId="80a1e1bd-3b82-47a5-b259-da62a397db92" providerId="ADAL" clId="{1E3A7C41-47CF-4BFD-8C66-533AAAACACA8}" dt="2023-02-28T05:57:36.284" v="596" actId="947"/>
          <ac:spMkLst>
            <pc:docMk/>
            <pc:sldMk cId="2416407837" sldId="270"/>
            <ac:spMk id="11" creationId="{F2D1ABE1-5DEA-4BC7-A383-C87624EBC8FE}"/>
          </ac:spMkLst>
        </pc:spChg>
        <pc:spChg chg="mod">
          <ac:chgData name="Tobias Brammer" userId="80a1e1bd-3b82-47a5-b259-da62a397db92" providerId="ADAL" clId="{1E3A7C41-47CF-4BFD-8C66-533AAAACACA8}" dt="2023-02-28T05:57:36.284" v="598" actId="947"/>
          <ac:spMkLst>
            <pc:docMk/>
            <pc:sldMk cId="2416407837" sldId="270"/>
            <ac:spMk id="12" creationId="{2E5DBFB2-6254-4D85-BA12-9421EF5CB27B}"/>
          </ac:spMkLst>
        </pc:spChg>
        <pc:spChg chg="mod">
          <ac:chgData name="Tobias Brammer" userId="80a1e1bd-3b82-47a5-b259-da62a397db92" providerId="ADAL" clId="{1E3A7C41-47CF-4BFD-8C66-533AAAACACA8}" dt="2023-02-28T05:57:36.284" v="600" actId="947"/>
          <ac:spMkLst>
            <pc:docMk/>
            <pc:sldMk cId="2416407837" sldId="270"/>
            <ac:spMk id="13" creationId="{E13D7B49-6DD3-43C3-9A2E-E2BA90A74A41}"/>
          </ac:spMkLst>
        </pc:spChg>
        <pc:graphicFrameChg chg="mod ord modVis replST">
          <ac:chgData name="Tobias Brammer" userId="80a1e1bd-3b82-47a5-b259-da62a397db92" providerId="ADAL" clId="{1E3A7C41-47CF-4BFD-8C66-533AAAACACA8}" dt="2023-02-28T06:09:19.479" v="3426"/>
          <ac:graphicFrameMkLst>
            <pc:docMk/>
            <pc:sldMk cId="2416407837" sldId="270"/>
            <ac:graphicFrameMk id="4" creationId="{DA4F5744-822E-272D-9EB9-E4CFFB864E67}"/>
          </ac:graphicFrameMkLst>
        </pc:graphicFrameChg>
      </pc:sldChg>
      <pc:sldChg chg="addSp delSp modSp mod ord modNotes">
        <pc:chgData name="Tobias Brammer" userId="80a1e1bd-3b82-47a5-b259-da62a397db92" providerId="ADAL" clId="{1E3A7C41-47CF-4BFD-8C66-533AAAACACA8}" dt="2023-03-07T06:54:13.648" v="8928"/>
        <pc:sldMkLst>
          <pc:docMk/>
          <pc:sldMk cId="2641621532" sldId="281"/>
        </pc:sldMkLst>
        <pc:spChg chg="mod">
          <ac:chgData name="Tobias Brammer" userId="80a1e1bd-3b82-47a5-b259-da62a397db92" providerId="ADAL" clId="{1E3A7C41-47CF-4BFD-8C66-533AAAACACA8}" dt="2023-03-07T06:54:13.645" v="8924" actId="948"/>
          <ac:spMkLst>
            <pc:docMk/>
            <pc:sldMk cId="2641621532" sldId="281"/>
            <ac:spMk id="2" creationId="{3C6F285B-6BE8-47BE-BAD4-8ACEEFC175A8}"/>
          </ac:spMkLst>
        </pc:spChg>
        <pc:spChg chg="del">
          <ac:chgData name="Tobias Brammer" userId="80a1e1bd-3b82-47a5-b259-da62a397db92" providerId="ADAL" clId="{1E3A7C41-47CF-4BFD-8C66-533AAAACACA8}" dt="2023-02-21T13:33:06.886" v="30" actId="478"/>
          <ac:spMkLst>
            <pc:docMk/>
            <pc:sldMk cId="2641621532" sldId="281"/>
            <ac:spMk id="4" creationId="{EBB902A7-6EFB-4DB5-B7D9-D27AE5B7B1F6}"/>
          </ac:spMkLst>
        </pc:spChg>
        <pc:spChg chg="mod">
          <ac:chgData name="Tobias Brammer" userId="80a1e1bd-3b82-47a5-b259-da62a397db92" providerId="ADAL" clId="{1E3A7C41-47CF-4BFD-8C66-533AAAACACA8}" dt="2023-02-28T05:57:36.253" v="548" actId="947"/>
          <ac:spMkLst>
            <pc:docMk/>
            <pc:sldMk cId="2641621532" sldId="281"/>
            <ac:spMk id="6" creationId="{CDC222EA-31E5-4543-973D-6351289EEE35}"/>
          </ac:spMkLst>
        </pc:spChg>
        <pc:spChg chg="mod">
          <ac:chgData name="Tobias Brammer" userId="80a1e1bd-3b82-47a5-b259-da62a397db92" providerId="ADAL" clId="{1E3A7C41-47CF-4BFD-8C66-533AAAACACA8}" dt="2023-02-28T05:57:36.253" v="550" actId="947"/>
          <ac:spMkLst>
            <pc:docMk/>
            <pc:sldMk cId="2641621532" sldId="281"/>
            <ac:spMk id="7" creationId="{F787AB7F-95DA-4686-8C4E-D8E93F97EFAD}"/>
          </ac:spMkLst>
        </pc:spChg>
        <pc:spChg chg="mod">
          <ac:chgData name="Tobias Brammer" userId="80a1e1bd-3b82-47a5-b259-da62a397db92" providerId="ADAL" clId="{1E3A7C41-47CF-4BFD-8C66-533AAAACACA8}" dt="2023-02-28T07:05:37.784" v="6396" actId="20577"/>
          <ac:spMkLst>
            <pc:docMk/>
            <pc:sldMk cId="2641621532" sldId="281"/>
            <ac:spMk id="8" creationId="{8E492FCB-C2C0-467D-A668-B1FD59DC4F32}"/>
          </ac:spMkLst>
        </pc:spChg>
        <pc:spChg chg="mod">
          <ac:chgData name="Tobias Brammer" userId="80a1e1bd-3b82-47a5-b259-da62a397db92" providerId="ADAL" clId="{1E3A7C41-47CF-4BFD-8C66-533AAAACACA8}" dt="2023-02-28T05:57:36.253" v="554" actId="947"/>
          <ac:spMkLst>
            <pc:docMk/>
            <pc:sldMk cId="2641621532" sldId="281"/>
            <ac:spMk id="9" creationId="{8140DF04-B4DC-4986-9C6D-DDE15FD1CA31}"/>
          </ac:spMkLst>
        </pc:spChg>
        <pc:spChg chg="mod">
          <ac:chgData name="Tobias Brammer" userId="80a1e1bd-3b82-47a5-b259-da62a397db92" providerId="ADAL" clId="{1E3A7C41-47CF-4BFD-8C66-533AAAACACA8}" dt="2023-02-28T06:07:37.581" v="3102" actId="20577"/>
          <ac:spMkLst>
            <pc:docMk/>
            <pc:sldMk cId="2641621532" sldId="281"/>
            <ac:spMk id="10" creationId="{CBA4467F-4AF6-4FDA-A3A1-6FFF686B5694}"/>
          </ac:spMkLst>
        </pc:spChg>
        <pc:spChg chg="mod">
          <ac:chgData name="Tobias Brammer" userId="80a1e1bd-3b82-47a5-b259-da62a397db92" providerId="ADAL" clId="{1E3A7C41-47CF-4BFD-8C66-533AAAACACA8}" dt="2023-02-28T05:57:36.253" v="558" actId="947"/>
          <ac:spMkLst>
            <pc:docMk/>
            <pc:sldMk cId="2641621532" sldId="281"/>
            <ac:spMk id="11" creationId="{8EF3D609-41B5-4A56-8942-7DC08C4DC25A}"/>
          </ac:spMkLst>
        </pc:spChg>
        <pc:spChg chg="mod">
          <ac:chgData name="Tobias Brammer" userId="80a1e1bd-3b82-47a5-b259-da62a397db92" providerId="ADAL" clId="{1E3A7C41-47CF-4BFD-8C66-533AAAACACA8}" dt="2023-02-28T06:07:42.828" v="3106" actId="20577"/>
          <ac:spMkLst>
            <pc:docMk/>
            <pc:sldMk cId="2641621532" sldId="281"/>
            <ac:spMk id="12" creationId="{702BF8D8-1F1E-4939-B5E8-A6D1C6691326}"/>
          </ac:spMkLst>
        </pc:spChg>
        <pc:spChg chg="mod">
          <ac:chgData name="Tobias Brammer" userId="80a1e1bd-3b82-47a5-b259-da62a397db92" providerId="ADAL" clId="{1E3A7C41-47CF-4BFD-8C66-533AAAACACA8}" dt="2023-02-28T05:57:36.268" v="562" actId="947"/>
          <ac:spMkLst>
            <pc:docMk/>
            <pc:sldMk cId="2641621532" sldId="281"/>
            <ac:spMk id="13" creationId="{50C5CCBA-0874-4BEE-99C2-CC4082D3A1FF}"/>
          </ac:spMkLst>
        </pc:spChg>
        <pc:spChg chg="add del mod">
          <ac:chgData name="Tobias Brammer" userId="80a1e1bd-3b82-47a5-b259-da62a397db92" providerId="ADAL" clId="{1E3A7C41-47CF-4BFD-8C66-533AAAACACA8}" dt="2023-02-28T07:03:50.420" v="6345" actId="478"/>
          <ac:spMkLst>
            <pc:docMk/>
            <pc:sldMk cId="2641621532" sldId="281"/>
            <ac:spMk id="14" creationId="{E1A4E241-A20B-4422-B08B-8F6558C9C741}"/>
          </ac:spMkLst>
        </pc:spChg>
        <pc:spChg chg="del mod">
          <ac:chgData name="Tobias Brammer" userId="80a1e1bd-3b82-47a5-b259-da62a397db92" providerId="ADAL" clId="{1E3A7C41-47CF-4BFD-8C66-533AAAACACA8}" dt="2023-02-28T07:03:52.350" v="6346" actId="478"/>
          <ac:spMkLst>
            <pc:docMk/>
            <pc:sldMk cId="2641621532" sldId="281"/>
            <ac:spMk id="15" creationId="{07E887EC-95BD-446F-AA42-026332C0EADF}"/>
          </ac:spMkLst>
        </pc:spChg>
        <pc:graphicFrameChg chg="add mod ord modVis replST">
          <ac:chgData name="Tobias Brammer" userId="80a1e1bd-3b82-47a5-b259-da62a397db92" providerId="ADAL" clId="{1E3A7C41-47CF-4BFD-8C66-533AAAACACA8}" dt="2023-03-07T06:54:13.648" v="8928"/>
          <ac:graphicFrameMkLst>
            <pc:docMk/>
            <pc:sldMk cId="2641621532" sldId="281"/>
            <ac:graphicFrameMk id="3" creationId="{AB86B848-EDE9-F4A9-108A-F58D243B51C5}"/>
          </ac:graphicFrameMkLst>
        </pc:graphicFrameChg>
      </pc:sldChg>
      <pc:sldChg chg="addSp delSp modSp mod modNotes">
        <pc:chgData name="Tobias Brammer" userId="80a1e1bd-3b82-47a5-b259-da62a397db92" providerId="ADAL" clId="{1E3A7C41-47CF-4BFD-8C66-533AAAACACA8}" dt="2023-03-02T06:39:57.001" v="6399" actId="20577"/>
        <pc:sldMkLst>
          <pc:docMk/>
          <pc:sldMk cId="1982481699" sldId="305"/>
        </pc:sldMkLst>
        <pc:spChg chg="add del mod modVis">
          <ac:chgData name="Tobias Brammer" userId="80a1e1bd-3b82-47a5-b259-da62a397db92" providerId="ADAL" clId="{1E3A7C41-47CF-4BFD-8C66-533AAAACACA8}" dt="2023-02-28T05:55:53.780" v="390"/>
          <ac:spMkLst>
            <pc:docMk/>
            <pc:sldMk cId="1982481699" sldId="305"/>
            <ac:spMk id="3" creationId="{857A203A-B8DE-B90C-EDF5-31329242FC13}"/>
          </ac:spMkLst>
        </pc:spChg>
        <pc:spChg chg="del mod modVis">
          <ac:chgData name="Tobias Brammer" userId="80a1e1bd-3b82-47a5-b259-da62a397db92" providerId="ADAL" clId="{1E3A7C41-47CF-4BFD-8C66-533AAAACACA8}" dt="2023-02-28T05:57:37.780" v="1857" actId="478"/>
          <ac:spMkLst>
            <pc:docMk/>
            <pc:sldMk cId="1982481699" sldId="305"/>
            <ac:spMk id="4" creationId="{0ECBD42B-5506-8B77-3BE7-D1844CA095BE}"/>
          </ac:spMkLst>
        </pc:spChg>
        <pc:spChg chg="mod">
          <ac:chgData name="Tobias Brammer" userId="80a1e1bd-3b82-47a5-b259-da62a397db92" providerId="ADAL" clId="{1E3A7C41-47CF-4BFD-8C66-533AAAACACA8}" dt="2023-03-02T06:39:57.001" v="6399" actId="20577"/>
          <ac:spMkLst>
            <pc:docMk/>
            <pc:sldMk cId="1982481699" sldId="305"/>
            <ac:spMk id="7" creationId="{0B924460-1A6C-4030-8DE0-387B74186E08}"/>
          </ac:spMkLst>
        </pc:spChg>
        <pc:spChg chg="mod">
          <ac:chgData name="Tobias Brammer" userId="80a1e1bd-3b82-47a5-b259-da62a397db92" providerId="ADAL" clId="{1E3A7C41-47CF-4BFD-8C66-533AAAACACA8}" dt="2023-02-28T05:57:36.253" v="544" actId="20577"/>
          <ac:spMkLst>
            <pc:docMk/>
            <pc:sldMk cId="1982481699" sldId="305"/>
            <ac:spMk id="8" creationId="{08D4D0AD-0A75-4D15-8D92-457BD4B8F7BE}"/>
          </ac:spMkLst>
        </pc:spChg>
        <pc:spChg chg="mod">
          <ac:chgData name="Tobias Brammer" userId="80a1e1bd-3b82-47a5-b259-da62a397db92" providerId="ADAL" clId="{1E3A7C41-47CF-4BFD-8C66-533AAAACACA8}" dt="2023-02-28T05:57:37.349" v="1512" actId="948"/>
          <ac:spMkLst>
            <pc:docMk/>
            <pc:sldMk cId="1982481699" sldId="305"/>
            <ac:spMk id="54" creationId="{80FB860F-3E3A-43EB-B273-14B2246A3D66}"/>
          </ac:spMkLst>
        </pc:spChg>
        <pc:graphicFrameChg chg="mod">
          <ac:chgData name="Tobias Brammer" userId="80a1e1bd-3b82-47a5-b259-da62a397db92" providerId="ADAL" clId="{1E3A7C41-47CF-4BFD-8C66-533AAAACACA8}" dt="2023-02-28T05:57:37.780" v="1858" actId="1076"/>
          <ac:graphicFrameMkLst>
            <pc:docMk/>
            <pc:sldMk cId="1982481699" sldId="305"/>
            <ac:graphicFrameMk id="2" creationId="{3C5B1A34-4CF2-0504-3BE2-26A1E21AF65D}"/>
          </ac:graphicFrameMkLst>
        </pc:graphicFrameChg>
      </pc:sldChg>
      <pc:sldChg chg="delSp modSp del mod modTransition modShow modNotes">
        <pc:chgData name="Tobias Brammer" userId="80a1e1bd-3b82-47a5-b259-da62a397db92" providerId="ADAL" clId="{1E3A7C41-47CF-4BFD-8C66-533AAAACACA8}" dt="2023-03-07T06:51:26.278" v="8892" actId="47"/>
        <pc:sldMkLst>
          <pc:docMk/>
          <pc:sldMk cId="3556110710" sldId="307"/>
        </pc:sldMkLst>
        <pc:spChg chg="mod">
          <ac:chgData name="Tobias Brammer" userId="80a1e1bd-3b82-47a5-b259-da62a397db92" providerId="ADAL" clId="{1E3A7C41-47CF-4BFD-8C66-533AAAACACA8}" dt="2023-02-28T05:57:37.411" v="1622" actId="948"/>
          <ac:spMkLst>
            <pc:docMk/>
            <pc:sldMk cId="3556110710" sldId="307"/>
            <ac:spMk id="2" creationId="{F7A7B11F-5560-4450-B29C-AA36EE47DBD5}"/>
          </ac:spMkLst>
        </pc:spChg>
        <pc:spChg chg="del mod modVis">
          <ac:chgData name="Tobias Brammer" userId="80a1e1bd-3b82-47a5-b259-da62a397db92" providerId="ADAL" clId="{1E3A7C41-47CF-4BFD-8C66-533AAAACACA8}" dt="2023-02-28T05:57:37.827" v="1879" actId="478"/>
          <ac:spMkLst>
            <pc:docMk/>
            <pc:sldMk cId="3556110710" sldId="307"/>
            <ac:spMk id="3" creationId="{FA3C389B-50E0-F2D8-8A1E-95EEA103AAFC}"/>
          </ac:spMkLst>
        </pc:spChg>
        <pc:spChg chg="mod">
          <ac:chgData name="Tobias Brammer" userId="80a1e1bd-3b82-47a5-b259-da62a397db92" providerId="ADAL" clId="{1E3A7C41-47CF-4BFD-8C66-533AAAACACA8}" dt="2023-02-28T05:57:36.268" v="582" actId="20577"/>
          <ac:spMkLst>
            <pc:docMk/>
            <pc:sldMk cId="3556110710" sldId="307"/>
            <ac:spMk id="6" creationId="{8FC4456C-8838-4F8B-8B1E-95CBD5B2E38B}"/>
          </ac:spMkLst>
        </pc:spChg>
        <pc:graphicFrameChg chg="mod ord modVis replST">
          <ac:chgData name="Tobias Brammer" userId="80a1e1bd-3b82-47a5-b259-da62a397db92" providerId="ADAL" clId="{1E3A7C41-47CF-4BFD-8C66-533AAAACACA8}" dt="2023-02-28T05:57:37.842" v="1887" actId="1076"/>
          <ac:graphicFrameMkLst>
            <pc:docMk/>
            <pc:sldMk cId="3556110710" sldId="307"/>
            <ac:graphicFrameMk id="4" creationId="{79C05AFC-9555-D40C-AD9D-3E13BD0A4FC2}"/>
          </ac:graphicFrameMkLst>
        </pc:graphicFrameChg>
      </pc:sldChg>
      <pc:sldChg chg="addSp modSp add mod ord modNotes">
        <pc:chgData name="Tobias Brammer" userId="80a1e1bd-3b82-47a5-b259-da62a397db92" providerId="ADAL" clId="{1E3A7C41-47CF-4BFD-8C66-533AAAACACA8}" dt="2023-03-08T18:48:53.556" v="9431" actId="20577"/>
        <pc:sldMkLst>
          <pc:docMk/>
          <pc:sldMk cId="2678748836" sldId="308"/>
        </pc:sldMkLst>
        <pc:spChg chg="mod">
          <ac:chgData name="Tobias Brammer" userId="80a1e1bd-3b82-47a5-b259-da62a397db92" providerId="ADAL" clId="{1E3A7C41-47CF-4BFD-8C66-533AAAACACA8}" dt="2023-02-28T05:57:37.380" v="1548" actId="948"/>
          <ac:spMkLst>
            <pc:docMk/>
            <pc:sldMk cId="2678748836" sldId="308"/>
            <ac:spMk id="2" creationId="{F7A7B11F-5560-4450-B29C-AA36EE47DBD5}"/>
          </ac:spMkLst>
        </pc:spChg>
        <pc:spChg chg="mod">
          <ac:chgData name="Tobias Brammer" userId="80a1e1bd-3b82-47a5-b259-da62a397db92" providerId="ADAL" clId="{1E3A7C41-47CF-4BFD-8C66-533AAAACACA8}" dt="2023-03-08T18:48:53.556" v="9431" actId="20577"/>
          <ac:spMkLst>
            <pc:docMk/>
            <pc:sldMk cId="2678748836" sldId="308"/>
            <ac:spMk id="6" creationId="{8FC4456C-8838-4F8B-8B1E-95CBD5B2E38B}"/>
          </ac:spMkLst>
        </pc:spChg>
        <pc:graphicFrameChg chg="add mod ord modVis replST">
          <ac:chgData name="Tobias Brammer" userId="80a1e1bd-3b82-47a5-b259-da62a397db92" providerId="ADAL" clId="{1E3A7C41-47CF-4BFD-8C66-533AAAACACA8}" dt="2023-02-28T05:57:37.780" v="1859" actId="1076"/>
          <ac:graphicFrameMkLst>
            <pc:docMk/>
            <pc:sldMk cId="2678748836" sldId="308"/>
            <ac:graphicFrameMk id="3" creationId="{C25CA449-E3EB-0DD4-6908-6F7AA75DB9C8}"/>
          </ac:graphicFrameMkLst>
        </pc:graphicFrameChg>
      </pc:sldChg>
      <pc:sldChg chg="addSp delSp modSp add mod ord">
        <pc:chgData name="Tobias Brammer" userId="80a1e1bd-3b82-47a5-b259-da62a397db92" providerId="ADAL" clId="{1E3A7C41-47CF-4BFD-8C66-533AAAACACA8}" dt="2023-03-30T05:58:54.259" v="10631" actId="20577"/>
        <pc:sldMkLst>
          <pc:docMk/>
          <pc:sldMk cId="2492524537" sldId="309"/>
        </pc:sldMkLst>
        <pc:spChg chg="mod">
          <ac:chgData name="Tobias Brammer" userId="80a1e1bd-3b82-47a5-b259-da62a397db92" providerId="ADAL" clId="{1E3A7C41-47CF-4BFD-8C66-533AAAACACA8}" dt="2023-02-28T06:08:00.168" v="3114" actId="948"/>
          <ac:spMkLst>
            <pc:docMk/>
            <pc:sldMk cId="2492524537" sldId="309"/>
            <ac:spMk id="2" creationId="{F7A7B11F-5560-4450-B29C-AA36EE47DBD5}"/>
          </ac:spMkLst>
        </pc:spChg>
        <pc:spChg chg="add del mod modVis">
          <ac:chgData name="Tobias Brammer" userId="80a1e1bd-3b82-47a5-b259-da62a397db92" providerId="ADAL" clId="{1E3A7C41-47CF-4BFD-8C66-533AAAACACA8}" dt="2023-02-28T06:08:00.199" v="3155"/>
          <ac:spMkLst>
            <pc:docMk/>
            <pc:sldMk cId="2492524537" sldId="309"/>
            <ac:spMk id="3" creationId="{74267DD0-600C-34A8-916D-28F360D85225}"/>
          </ac:spMkLst>
        </pc:spChg>
        <pc:spChg chg="add mod">
          <ac:chgData name="Tobias Brammer" userId="80a1e1bd-3b82-47a5-b259-da62a397db92" providerId="ADAL" clId="{1E3A7C41-47CF-4BFD-8C66-533AAAACACA8}" dt="2023-03-08T19:00:49.497" v="10374" actId="20577"/>
          <ac:spMkLst>
            <pc:docMk/>
            <pc:sldMk cId="2492524537" sldId="309"/>
            <ac:spMk id="3" creationId="{DBBA62F8-ABAB-0796-5D4F-277CA4383CB2}"/>
          </ac:spMkLst>
        </pc:spChg>
        <pc:spChg chg="add mod">
          <ac:chgData name="Tobias Brammer" userId="80a1e1bd-3b82-47a5-b259-da62a397db92" providerId="ADAL" clId="{1E3A7C41-47CF-4BFD-8C66-533AAAACACA8}" dt="2023-03-08T18:59:25.619" v="10267" actId="20577"/>
          <ac:spMkLst>
            <pc:docMk/>
            <pc:sldMk cId="2492524537" sldId="309"/>
            <ac:spMk id="5" creationId="{0256447C-D35F-4F86-D90B-E90F6B46AE7F}"/>
          </ac:spMkLst>
        </pc:spChg>
        <pc:spChg chg="mod">
          <ac:chgData name="Tobias Brammer" userId="80a1e1bd-3b82-47a5-b259-da62a397db92" providerId="ADAL" clId="{1E3A7C41-47CF-4BFD-8C66-533AAAACACA8}" dt="2023-03-30T05:58:54.259" v="10631" actId="20577"/>
          <ac:spMkLst>
            <pc:docMk/>
            <pc:sldMk cId="2492524537" sldId="309"/>
            <ac:spMk id="6" creationId="{8FC4456C-8838-4F8B-8B1E-95CBD5B2E38B}"/>
          </ac:spMkLst>
        </pc:spChg>
        <pc:graphicFrameChg chg="mod">
          <ac:chgData name="Tobias Brammer" userId="80a1e1bd-3b82-47a5-b259-da62a397db92" providerId="ADAL" clId="{1E3A7C41-47CF-4BFD-8C66-533AAAACACA8}" dt="2023-02-28T06:08:00.199" v="3157"/>
          <ac:graphicFrameMkLst>
            <pc:docMk/>
            <pc:sldMk cId="2492524537" sldId="309"/>
            <ac:graphicFrameMk id="4" creationId="{79C05AFC-9555-D40C-AD9D-3E13BD0A4FC2}"/>
          </ac:graphicFrameMkLst>
        </pc:graphicFrameChg>
      </pc:sldChg>
      <pc:sldChg chg="addSp delSp modSp add del mod ord">
        <pc:chgData name="Tobias Brammer" userId="80a1e1bd-3b82-47a5-b259-da62a397db92" providerId="ADAL" clId="{1E3A7C41-47CF-4BFD-8C66-533AAAACACA8}" dt="2023-02-28T06:36:57.276" v="5393" actId="47"/>
        <pc:sldMkLst>
          <pc:docMk/>
          <pc:sldMk cId="1870312031" sldId="310"/>
        </pc:sldMkLst>
        <pc:spChg chg="mod">
          <ac:chgData name="Tobias Brammer" userId="80a1e1bd-3b82-47a5-b259-da62a397db92" providerId="ADAL" clId="{1E3A7C41-47CF-4BFD-8C66-533AAAACACA8}" dt="2023-02-28T06:08:11.113" v="3182" actId="948"/>
          <ac:spMkLst>
            <pc:docMk/>
            <pc:sldMk cId="1870312031" sldId="310"/>
            <ac:spMk id="2" creationId="{F7A7B11F-5560-4450-B29C-AA36EE47DBD5}"/>
          </ac:spMkLst>
        </pc:spChg>
        <pc:spChg chg="add del mod modVis">
          <ac:chgData name="Tobias Brammer" userId="80a1e1bd-3b82-47a5-b259-da62a397db92" providerId="ADAL" clId="{1E3A7C41-47CF-4BFD-8C66-533AAAACACA8}" dt="2023-02-28T06:08:11.144" v="3223"/>
          <ac:spMkLst>
            <pc:docMk/>
            <pc:sldMk cId="1870312031" sldId="310"/>
            <ac:spMk id="3" creationId="{2B041E51-2461-474E-11BD-7A8AC81EE1E6}"/>
          </ac:spMkLst>
        </pc:spChg>
        <pc:graphicFrameChg chg="mod">
          <ac:chgData name="Tobias Brammer" userId="80a1e1bd-3b82-47a5-b259-da62a397db92" providerId="ADAL" clId="{1E3A7C41-47CF-4BFD-8C66-533AAAACACA8}" dt="2023-02-28T06:08:11.144" v="3225"/>
          <ac:graphicFrameMkLst>
            <pc:docMk/>
            <pc:sldMk cId="1870312031" sldId="310"/>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06:38.848" v="10486" actId="20577"/>
        <pc:sldMkLst>
          <pc:docMk/>
          <pc:sldMk cId="3090062221" sldId="311"/>
        </pc:sldMkLst>
        <pc:spChg chg="mod">
          <ac:chgData name="Tobias Brammer" userId="80a1e1bd-3b82-47a5-b259-da62a397db92" providerId="ADAL" clId="{1E3A7C41-47CF-4BFD-8C66-533AAAACACA8}" dt="2023-02-28T06:08:25.446" v="3243" actId="948"/>
          <ac:spMkLst>
            <pc:docMk/>
            <pc:sldMk cId="3090062221" sldId="311"/>
            <ac:spMk id="2" creationId="{F7A7B11F-5560-4450-B29C-AA36EE47DBD5}"/>
          </ac:spMkLst>
        </pc:spChg>
        <pc:spChg chg="add del mod modVis">
          <ac:chgData name="Tobias Brammer" userId="80a1e1bd-3b82-47a5-b259-da62a397db92" providerId="ADAL" clId="{1E3A7C41-47CF-4BFD-8C66-533AAAACACA8}" dt="2023-02-28T06:08:25.478" v="3284"/>
          <ac:spMkLst>
            <pc:docMk/>
            <pc:sldMk cId="3090062221" sldId="311"/>
            <ac:spMk id="3" creationId="{9C090687-E112-4A89-9E1F-84EC7C61D5BE}"/>
          </ac:spMkLst>
        </pc:spChg>
        <pc:spChg chg="mod">
          <ac:chgData name="Tobias Brammer" userId="80a1e1bd-3b82-47a5-b259-da62a397db92" providerId="ADAL" clId="{1E3A7C41-47CF-4BFD-8C66-533AAAACACA8}" dt="2023-03-08T19:06:38.848" v="10486" actId="20577"/>
          <ac:spMkLst>
            <pc:docMk/>
            <pc:sldMk cId="3090062221" sldId="311"/>
            <ac:spMk id="6" creationId="{8FC4456C-8838-4F8B-8B1E-95CBD5B2E38B}"/>
          </ac:spMkLst>
        </pc:spChg>
        <pc:spChg chg="add del mod">
          <ac:chgData name="Tobias Brammer" userId="80a1e1bd-3b82-47a5-b259-da62a397db92" providerId="ADAL" clId="{1E3A7C41-47CF-4BFD-8C66-533AAAACACA8}" dt="2023-03-07T06:34:15.626" v="8647" actId="478"/>
          <ac:spMkLst>
            <pc:docMk/>
            <pc:sldMk cId="3090062221" sldId="311"/>
            <ac:spMk id="7" creationId="{8278DBF7-FB37-80E4-88AD-07CAB4ADF21F}"/>
          </ac:spMkLst>
        </pc:spChg>
        <pc:grpChg chg="add del mod">
          <ac:chgData name="Tobias Brammer" userId="80a1e1bd-3b82-47a5-b259-da62a397db92" providerId="ADAL" clId="{1E3A7C41-47CF-4BFD-8C66-533AAAACACA8}" dt="2023-03-07T06:47:28.887" v="8863" actId="478"/>
          <ac:grpSpMkLst>
            <pc:docMk/>
            <pc:sldMk cId="3090062221" sldId="311"/>
            <ac:grpSpMk id="15" creationId="{84155CE7-CE7B-6794-3BDF-B45F6F41191A}"/>
          </ac:grpSpMkLst>
        </pc:grpChg>
        <pc:grpChg chg="add mod">
          <ac:chgData name="Tobias Brammer" userId="80a1e1bd-3b82-47a5-b259-da62a397db92" providerId="ADAL" clId="{1E3A7C41-47CF-4BFD-8C66-533AAAACACA8}" dt="2023-03-07T06:50:12.639" v="8889" actId="1076"/>
          <ac:grpSpMkLst>
            <pc:docMk/>
            <pc:sldMk cId="3090062221" sldId="311"/>
            <ac:grpSpMk id="23" creationId="{38285DF7-26A5-0B52-5D8A-45F17BF22272}"/>
          </ac:grpSpMkLst>
        </pc:grpChg>
        <pc:graphicFrameChg chg="add del mod">
          <ac:chgData name="Tobias Brammer" userId="80a1e1bd-3b82-47a5-b259-da62a397db92" providerId="ADAL" clId="{1E3A7C41-47CF-4BFD-8C66-533AAAACACA8}" dt="2023-03-07T06:34:10.475" v="8645" actId="478"/>
          <ac:graphicFrameMkLst>
            <pc:docMk/>
            <pc:sldMk cId="3090062221" sldId="311"/>
            <ac:graphicFrameMk id="3" creationId="{4029F1DC-CF89-2E77-8726-6C47BC99DC34}"/>
          </ac:graphicFrameMkLst>
        </pc:graphicFrameChg>
        <pc:graphicFrameChg chg="mod">
          <ac:chgData name="Tobias Brammer" userId="80a1e1bd-3b82-47a5-b259-da62a397db92" providerId="ADAL" clId="{1E3A7C41-47CF-4BFD-8C66-533AAAACACA8}" dt="2023-02-28T06:08:25.478" v="3286"/>
          <ac:graphicFrameMkLst>
            <pc:docMk/>
            <pc:sldMk cId="3090062221" sldId="311"/>
            <ac:graphicFrameMk id="4" creationId="{79C05AFC-9555-D40C-AD9D-3E13BD0A4FC2}"/>
          </ac:graphicFrameMkLst>
        </pc:graphicFrameChg>
        <pc:graphicFrameChg chg="add del mod">
          <ac:chgData name="Tobias Brammer" userId="80a1e1bd-3b82-47a5-b259-da62a397db92" providerId="ADAL" clId="{1E3A7C41-47CF-4BFD-8C66-533AAAACACA8}" dt="2023-03-07T06:41:31.357" v="8815" actId="478"/>
          <ac:graphicFrameMkLst>
            <pc:docMk/>
            <pc:sldMk cId="3090062221" sldId="311"/>
            <ac:graphicFrameMk id="5" creationId="{69CA4EEA-7C4D-39AC-AF26-DAD4D2D25EAA}"/>
          </ac:graphicFrameMkLst>
        </pc:graphicFrameChg>
        <pc:graphicFrameChg chg="add del mod">
          <ac:chgData name="Tobias Brammer" userId="80a1e1bd-3b82-47a5-b259-da62a397db92" providerId="ADAL" clId="{1E3A7C41-47CF-4BFD-8C66-533AAAACACA8}" dt="2023-03-07T06:43:06.125" v="8820" actId="478"/>
          <ac:graphicFrameMkLst>
            <pc:docMk/>
            <pc:sldMk cId="3090062221" sldId="311"/>
            <ac:graphicFrameMk id="8" creationId="{76CF5CBA-D2DD-34D9-FC91-845883B827DD}"/>
          </ac:graphicFrameMkLst>
        </pc:graphicFrameChg>
        <pc:graphicFrameChg chg="add mod topLvl">
          <ac:chgData name="Tobias Brammer" userId="80a1e1bd-3b82-47a5-b259-da62a397db92" providerId="ADAL" clId="{1E3A7C41-47CF-4BFD-8C66-533AAAACACA8}" dt="2023-03-07T06:50:07.426" v="8888" actId="164"/>
          <ac:graphicFrameMkLst>
            <pc:docMk/>
            <pc:sldMk cId="3090062221" sldId="311"/>
            <ac:graphicFrameMk id="9" creationId="{D1559444-CA7D-43C0-1DE4-369F3173A80D}"/>
          </ac:graphicFrameMkLst>
        </pc:graphicFrameChg>
        <pc:graphicFrameChg chg="add del mod">
          <ac:chgData name="Tobias Brammer" userId="80a1e1bd-3b82-47a5-b259-da62a397db92" providerId="ADAL" clId="{1E3A7C41-47CF-4BFD-8C66-533AAAACACA8}" dt="2023-03-07T06:43:43.116" v="8827" actId="478"/>
          <ac:graphicFrameMkLst>
            <pc:docMk/>
            <pc:sldMk cId="3090062221" sldId="311"/>
            <ac:graphicFrameMk id="10" creationId="{E4D27B5D-AD38-F131-8B5F-04A4DCA54B0E}"/>
          </ac:graphicFrameMkLst>
        </pc:graphicFrameChg>
        <pc:graphicFrameChg chg="add del mod">
          <ac:chgData name="Tobias Brammer" userId="80a1e1bd-3b82-47a5-b259-da62a397db92" providerId="ADAL" clId="{1E3A7C41-47CF-4BFD-8C66-533AAAACACA8}" dt="2023-03-07T06:48:14.574" v="8872" actId="478"/>
          <ac:graphicFrameMkLst>
            <pc:docMk/>
            <pc:sldMk cId="3090062221" sldId="311"/>
            <ac:graphicFrameMk id="11" creationId="{A1A9EEA3-CF70-0746-9268-52E5213F26CB}"/>
          </ac:graphicFrameMkLst>
        </pc:graphicFrameChg>
        <pc:graphicFrameChg chg="add del mod">
          <ac:chgData name="Tobias Brammer" userId="80a1e1bd-3b82-47a5-b259-da62a397db92" providerId="ADAL" clId="{1E3A7C41-47CF-4BFD-8C66-533AAAACACA8}" dt="2023-03-07T06:45:19.491" v="8843" actId="478"/>
          <ac:graphicFrameMkLst>
            <pc:docMk/>
            <pc:sldMk cId="3090062221" sldId="311"/>
            <ac:graphicFrameMk id="12" creationId="{02AA1BF8-7A1D-F5CE-9BBE-12AEED4DC507}"/>
          </ac:graphicFrameMkLst>
        </pc:graphicFrameChg>
        <pc:graphicFrameChg chg="add del mod">
          <ac:chgData name="Tobias Brammer" userId="80a1e1bd-3b82-47a5-b259-da62a397db92" providerId="ADAL" clId="{1E3A7C41-47CF-4BFD-8C66-533AAAACACA8}" dt="2023-03-07T06:47:27.571" v="8862" actId="478"/>
          <ac:graphicFrameMkLst>
            <pc:docMk/>
            <pc:sldMk cId="3090062221" sldId="311"/>
            <ac:graphicFrameMk id="13" creationId="{1CE26004-2BFF-7BE5-24C8-818375EE2B85}"/>
          </ac:graphicFrameMkLst>
        </pc:graphicFrameChg>
        <pc:graphicFrameChg chg="add del mod topLvl">
          <ac:chgData name="Tobias Brammer" userId="80a1e1bd-3b82-47a5-b259-da62a397db92" providerId="ADAL" clId="{1E3A7C41-47CF-4BFD-8C66-533AAAACACA8}" dt="2023-03-07T06:47:28.887" v="8863" actId="478"/>
          <ac:graphicFrameMkLst>
            <pc:docMk/>
            <pc:sldMk cId="3090062221" sldId="311"/>
            <ac:graphicFrameMk id="14" creationId="{B6AFF7B3-635D-977B-A15E-3CBEBB440DE1}"/>
          </ac:graphicFrameMkLst>
        </pc:graphicFrameChg>
        <pc:graphicFrameChg chg="add del mod">
          <ac:chgData name="Tobias Brammer" userId="80a1e1bd-3b82-47a5-b259-da62a397db92" providerId="ADAL" clId="{1E3A7C41-47CF-4BFD-8C66-533AAAACACA8}" dt="2023-03-07T06:47:39.724" v="8866" actId="478"/>
          <ac:graphicFrameMkLst>
            <pc:docMk/>
            <pc:sldMk cId="3090062221" sldId="311"/>
            <ac:graphicFrameMk id="16" creationId="{5A593BE0-B2EE-DAB8-481F-DCDE6EE6BDDC}"/>
          </ac:graphicFrameMkLst>
        </pc:graphicFrameChg>
        <pc:graphicFrameChg chg="add del mod">
          <ac:chgData name="Tobias Brammer" userId="80a1e1bd-3b82-47a5-b259-da62a397db92" providerId="ADAL" clId="{1E3A7C41-47CF-4BFD-8C66-533AAAACACA8}" dt="2023-03-07T06:48:12.431" v="8871" actId="478"/>
          <ac:graphicFrameMkLst>
            <pc:docMk/>
            <pc:sldMk cId="3090062221" sldId="311"/>
            <ac:graphicFrameMk id="17" creationId="{1DDDD90B-6559-B079-6BE8-C4E960EDAE96}"/>
          </ac:graphicFrameMkLst>
        </pc:graphicFrameChg>
        <pc:graphicFrameChg chg="add del mod">
          <ac:chgData name="Tobias Brammer" userId="80a1e1bd-3b82-47a5-b259-da62a397db92" providerId="ADAL" clId="{1E3A7C41-47CF-4BFD-8C66-533AAAACACA8}" dt="2023-03-07T06:49:46.341" v="8883" actId="478"/>
          <ac:graphicFrameMkLst>
            <pc:docMk/>
            <pc:sldMk cId="3090062221" sldId="311"/>
            <ac:graphicFrameMk id="18" creationId="{33D05F86-5BAA-0142-89B9-9E2CEAE67970}"/>
          </ac:graphicFrameMkLst>
        </pc:graphicFrameChg>
        <pc:graphicFrameChg chg="add del mod">
          <ac:chgData name="Tobias Brammer" userId="80a1e1bd-3b82-47a5-b259-da62a397db92" providerId="ADAL" clId="{1E3A7C41-47CF-4BFD-8C66-533AAAACACA8}" dt="2023-03-07T06:48:32.196" v="8877" actId="478"/>
          <ac:graphicFrameMkLst>
            <pc:docMk/>
            <pc:sldMk cId="3090062221" sldId="311"/>
            <ac:graphicFrameMk id="19" creationId="{DF13B7E3-4BFB-9AD3-67C8-C2755690E97C}"/>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1" creationId="{B305C757-02F7-D8E4-C352-87D04B022676}"/>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2" creationId="{047ADE68-9866-819C-37AA-A74696903866}"/>
          </ac:graphicFrameMkLst>
        </pc:graphicFrameChg>
      </pc:sldChg>
      <pc:sldChg chg="addSp delSp modSp add del mod">
        <pc:chgData name="Tobias Brammer" userId="80a1e1bd-3b82-47a5-b259-da62a397db92" providerId="ADAL" clId="{1E3A7C41-47CF-4BFD-8C66-533AAAACACA8}" dt="2023-02-28T07:03:58.310" v="6347" actId="47"/>
        <pc:sldMkLst>
          <pc:docMk/>
          <pc:sldMk cId="3983784041" sldId="312"/>
        </pc:sldMkLst>
        <pc:spChg chg="mod">
          <ac:chgData name="Tobias Brammer" userId="80a1e1bd-3b82-47a5-b259-da62a397db92" providerId="ADAL" clId="{1E3A7C41-47CF-4BFD-8C66-533AAAACACA8}" dt="2023-02-28T06:08:34.829" v="3355" actId="948"/>
          <ac:spMkLst>
            <pc:docMk/>
            <pc:sldMk cId="3983784041" sldId="312"/>
            <ac:spMk id="2" creationId="{F7A7B11F-5560-4450-B29C-AA36EE47DBD5}"/>
          </ac:spMkLst>
        </pc:spChg>
        <pc:spChg chg="add del mod modVis">
          <ac:chgData name="Tobias Brammer" userId="80a1e1bd-3b82-47a5-b259-da62a397db92" providerId="ADAL" clId="{1E3A7C41-47CF-4BFD-8C66-533AAAACACA8}" dt="2023-02-28T06:08:33.163" v="3345"/>
          <ac:spMkLst>
            <pc:docMk/>
            <pc:sldMk cId="3983784041" sldId="312"/>
            <ac:spMk id="3" creationId="{F8B4F4AA-BCEB-5DE4-1C73-79345D38E278}"/>
          </ac:spMkLst>
        </pc:spChg>
        <pc:spChg chg="add del mod modVis">
          <ac:chgData name="Tobias Brammer" userId="80a1e1bd-3b82-47a5-b259-da62a397db92" providerId="ADAL" clId="{1E3A7C41-47CF-4BFD-8C66-533AAAACACA8}" dt="2023-02-28T06:08:34.853" v="3396"/>
          <ac:spMkLst>
            <pc:docMk/>
            <pc:sldMk cId="3983784041" sldId="312"/>
            <ac:spMk id="5" creationId="{52F713EA-1C23-3329-F724-4EF753D60FDF}"/>
          </ac:spMkLst>
        </pc:spChg>
        <pc:graphicFrameChg chg="mod">
          <ac:chgData name="Tobias Brammer" userId="80a1e1bd-3b82-47a5-b259-da62a397db92" providerId="ADAL" clId="{1E3A7C41-47CF-4BFD-8C66-533AAAACACA8}" dt="2023-02-28T06:08:34.853" v="3398"/>
          <ac:graphicFrameMkLst>
            <pc:docMk/>
            <pc:sldMk cId="3983784041" sldId="312"/>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10:51.803" v="10575" actId="1076"/>
        <pc:sldMkLst>
          <pc:docMk/>
          <pc:sldMk cId="637503088" sldId="313"/>
        </pc:sldMkLst>
        <pc:spChg chg="add mod">
          <ac:chgData name="Tobias Brammer" userId="80a1e1bd-3b82-47a5-b259-da62a397db92" providerId="ADAL" clId="{1E3A7C41-47CF-4BFD-8C66-533AAAACACA8}" dt="2023-03-08T19:10:15.739" v="10493" actId="948"/>
          <ac:spMkLst>
            <pc:docMk/>
            <pc:sldMk cId="637503088" sldId="313"/>
            <ac:spMk id="2" creationId="{2BD5074D-D1F9-B9F7-DACD-88F097B4D5CD}"/>
          </ac:spMkLst>
        </pc:spChg>
        <pc:spChg chg="del">
          <ac:chgData name="Tobias Brammer" userId="80a1e1bd-3b82-47a5-b259-da62a397db92" providerId="ADAL" clId="{1E3A7C41-47CF-4BFD-8C66-533AAAACACA8}" dt="2023-02-28T06:09:31.016" v="3430" actId="478"/>
          <ac:spMkLst>
            <pc:docMk/>
            <pc:sldMk cId="637503088" sldId="313"/>
            <ac:spMk id="2" creationId="{DB8BCC98-68C8-4EB4-853E-B372C26EBCFF}"/>
          </ac:spMkLst>
        </pc:spChg>
        <pc:spChg chg="add del mod modVis">
          <ac:chgData name="Tobias Brammer" userId="80a1e1bd-3b82-47a5-b259-da62a397db92" providerId="ADAL" clId="{1E3A7C41-47CF-4BFD-8C66-533AAAACACA8}" dt="2023-03-08T19:10:15.790" v="10534"/>
          <ac:spMkLst>
            <pc:docMk/>
            <pc:sldMk cId="637503088" sldId="313"/>
            <ac:spMk id="3" creationId="{0F5689F9-FD71-5AD3-42C8-191A123C5D04}"/>
          </ac:spMkLst>
        </pc:spChg>
        <pc:spChg chg="add del mod modVis">
          <ac:chgData name="Tobias Brammer" userId="80a1e1bd-3b82-47a5-b259-da62a397db92" providerId="ADAL" clId="{1E3A7C41-47CF-4BFD-8C66-533AAAACACA8}" dt="2023-02-28T06:38:23.317" v="5481"/>
          <ac:spMkLst>
            <pc:docMk/>
            <pc:sldMk cId="637503088" sldId="313"/>
            <ac:spMk id="3" creationId="{D43D18D9-D257-D219-40AA-FF14A34E5430}"/>
          </ac:spMkLst>
        </pc:spChg>
        <pc:spChg chg="add del mod">
          <ac:chgData name="Tobias Brammer" userId="80a1e1bd-3b82-47a5-b259-da62a397db92" providerId="ADAL" clId="{1E3A7C41-47CF-4BFD-8C66-533AAAACACA8}" dt="2023-02-28T06:09:34.015" v="3436" actId="478"/>
          <ac:spMkLst>
            <pc:docMk/>
            <pc:sldMk cId="637503088" sldId="313"/>
            <ac:spMk id="5" creationId="{A767E049-01A4-F58F-37DE-B86C85FBF948}"/>
          </ac:spMkLst>
        </pc:spChg>
        <pc:spChg chg="add del mod modVis">
          <ac:chgData name="Tobias Brammer" userId="80a1e1bd-3b82-47a5-b259-da62a397db92" providerId="ADAL" clId="{1E3A7C41-47CF-4BFD-8C66-533AAAACACA8}" dt="2023-02-28T06:38:24.455" v="5526"/>
          <ac:spMkLst>
            <pc:docMk/>
            <pc:sldMk cId="637503088" sldId="313"/>
            <ac:spMk id="5" creationId="{F247C247-FB0E-37BD-6D41-0FAF76B1889D}"/>
          </ac:spMkLst>
        </pc:spChg>
        <pc:spChg chg="mod">
          <ac:chgData name="Tobias Brammer" userId="80a1e1bd-3b82-47a5-b259-da62a397db92" providerId="ADAL" clId="{1E3A7C41-47CF-4BFD-8C66-533AAAACACA8}" dt="2023-03-08T19:10:51.803" v="10575" actId="1076"/>
          <ac:spMkLst>
            <pc:docMk/>
            <pc:sldMk cId="637503088" sldId="313"/>
            <ac:spMk id="6" creationId="{C946590A-DCFA-480E-9973-032781667CFD}"/>
          </ac:spMkLst>
        </pc:spChg>
        <pc:spChg chg="mod">
          <ac:chgData name="Tobias Brammer" userId="80a1e1bd-3b82-47a5-b259-da62a397db92" providerId="ADAL" clId="{1E3A7C41-47CF-4BFD-8C66-533AAAACACA8}" dt="2023-03-08T19:10:51.803" v="10575" actId="1076"/>
          <ac:spMkLst>
            <pc:docMk/>
            <pc:sldMk cId="637503088" sldId="313"/>
            <ac:spMk id="7" creationId="{BB313780-1FD1-47D9-8FAE-3FEDD5BED7B1}"/>
          </ac:spMkLst>
        </pc:spChg>
        <pc:spChg chg="mod">
          <ac:chgData name="Tobias Brammer" userId="80a1e1bd-3b82-47a5-b259-da62a397db92" providerId="ADAL" clId="{1E3A7C41-47CF-4BFD-8C66-533AAAACACA8}" dt="2023-03-08T19:10:51.803" v="10575" actId="1076"/>
          <ac:spMkLst>
            <pc:docMk/>
            <pc:sldMk cId="637503088" sldId="313"/>
            <ac:spMk id="8" creationId="{A26BD07B-B36A-46BD-8B09-8347D40D54E4}"/>
          </ac:spMkLst>
        </pc:spChg>
        <pc:spChg chg="mod ord">
          <ac:chgData name="Tobias Brammer" userId="80a1e1bd-3b82-47a5-b259-da62a397db92" providerId="ADAL" clId="{1E3A7C41-47CF-4BFD-8C66-533AAAACACA8}" dt="2023-03-08T19:10:51.803" v="10575" actId="1076"/>
          <ac:spMkLst>
            <pc:docMk/>
            <pc:sldMk cId="637503088" sldId="313"/>
            <ac:spMk id="9" creationId="{7A55C507-1CA4-403F-85AA-068A599400B3}"/>
          </ac:spMkLst>
        </pc:spChg>
        <pc:spChg chg="mod ord">
          <ac:chgData name="Tobias Brammer" userId="80a1e1bd-3b82-47a5-b259-da62a397db92" providerId="ADAL" clId="{1E3A7C41-47CF-4BFD-8C66-533AAAACACA8}" dt="2023-03-08T19:10:51.803" v="10575" actId="1076"/>
          <ac:spMkLst>
            <pc:docMk/>
            <pc:sldMk cId="637503088" sldId="313"/>
            <ac:spMk id="10" creationId="{FCC3E6C0-5D07-41B1-BF2D-D07463968082}"/>
          </ac:spMkLst>
        </pc:spChg>
        <pc:spChg chg="mod">
          <ac:chgData name="Tobias Brammer" userId="80a1e1bd-3b82-47a5-b259-da62a397db92" providerId="ADAL" clId="{1E3A7C41-47CF-4BFD-8C66-533AAAACACA8}" dt="2023-03-08T19:10:51.803" v="10575" actId="1076"/>
          <ac:spMkLst>
            <pc:docMk/>
            <pc:sldMk cId="637503088" sldId="313"/>
            <ac:spMk id="11" creationId="{F2D1ABE1-5DEA-4BC7-A383-C87624EBC8FE}"/>
          </ac:spMkLst>
        </pc:spChg>
        <pc:spChg chg="mod">
          <ac:chgData name="Tobias Brammer" userId="80a1e1bd-3b82-47a5-b259-da62a397db92" providerId="ADAL" clId="{1E3A7C41-47CF-4BFD-8C66-533AAAACACA8}" dt="2023-03-08T19:10:51.803" v="10575" actId="1076"/>
          <ac:spMkLst>
            <pc:docMk/>
            <pc:sldMk cId="637503088" sldId="313"/>
            <ac:spMk id="12" creationId="{2E5DBFB2-6254-4D85-BA12-9421EF5CB27B}"/>
          </ac:spMkLst>
        </pc:spChg>
        <pc:spChg chg="mod">
          <ac:chgData name="Tobias Brammer" userId="80a1e1bd-3b82-47a5-b259-da62a397db92" providerId="ADAL" clId="{1E3A7C41-47CF-4BFD-8C66-533AAAACACA8}" dt="2023-03-08T19:10:51.803" v="10575" actId="1076"/>
          <ac:spMkLst>
            <pc:docMk/>
            <pc:sldMk cId="637503088" sldId="313"/>
            <ac:spMk id="13" creationId="{E13D7B49-6DD3-43C3-9A2E-E2BA90A74A41}"/>
          </ac:spMkLst>
        </pc:spChg>
        <pc:spChg chg="add del mod">
          <ac:chgData name="Tobias Brammer" userId="80a1e1bd-3b82-47a5-b259-da62a397db92" providerId="ADAL" clId="{1E3A7C41-47CF-4BFD-8C66-533AAAACACA8}" dt="2023-02-28T06:38:16.509" v="5416" actId="478"/>
          <ac:spMkLst>
            <pc:docMk/>
            <pc:sldMk cId="637503088" sldId="313"/>
            <ac:spMk id="14" creationId="{80CA6A1E-1230-5C19-ED2B-204E17C5782F}"/>
          </ac:spMkLst>
        </pc:spChg>
        <pc:spChg chg="add del mod modVis">
          <ac:chgData name="Tobias Brammer" userId="80a1e1bd-3b82-47a5-b259-da62a397db92" providerId="ADAL" clId="{1E3A7C41-47CF-4BFD-8C66-533AAAACACA8}" dt="2023-02-28T07:05:34.174" v="6393"/>
          <ac:spMkLst>
            <pc:docMk/>
            <pc:sldMk cId="637503088" sldId="313"/>
            <ac:spMk id="15" creationId="{F7B5D358-DE5E-D8C4-ADC1-C5D1A3D0DE2B}"/>
          </ac:spMkLst>
        </pc:spChg>
        <pc:graphicFrameChg chg="mod">
          <ac:chgData name="Tobias Brammer" userId="80a1e1bd-3b82-47a5-b259-da62a397db92" providerId="ADAL" clId="{1E3A7C41-47CF-4BFD-8C66-533AAAACACA8}" dt="2023-03-08T19:10:15.806" v="10536"/>
          <ac:graphicFrameMkLst>
            <pc:docMk/>
            <pc:sldMk cId="637503088" sldId="313"/>
            <ac:graphicFrameMk id="4" creationId="{DA4F5744-822E-272D-9EB9-E4CFFB864E67}"/>
          </ac:graphicFrameMkLst>
        </pc:graphicFrameChg>
      </pc:sldChg>
      <pc:sldChg chg="addSp delSp modSp new add del mod replTag modNotes">
        <pc:chgData name="Tobias Brammer" userId="80a1e1bd-3b82-47a5-b259-da62a397db92" providerId="ADAL" clId="{1E3A7C41-47CF-4BFD-8C66-533AAAACACA8}" dt="2023-03-07T06:19:48.494" v="8634" actId="47"/>
        <pc:sldMkLst>
          <pc:docMk/>
          <pc:sldMk cId="2442288617" sldId="314"/>
        </pc:sldMkLst>
        <pc:spChg chg="del mod">
          <ac:chgData name="Tobias Brammer" userId="80a1e1bd-3b82-47a5-b259-da62a397db92" providerId="ADAL" clId="{1E3A7C41-47CF-4BFD-8C66-533AAAACACA8}" dt="2023-03-07T06:19:26.427" v="7886"/>
          <ac:spMkLst>
            <pc:docMk/>
            <pc:sldMk cId="2442288617" sldId="314"/>
            <ac:spMk id="2" creationId="{D309766A-97F8-D59F-9A4A-A34A6A22E12B}"/>
          </ac:spMkLst>
        </pc:spChg>
        <pc:spChg chg="del mod">
          <ac:chgData name="Tobias Brammer" userId="80a1e1bd-3b82-47a5-b259-da62a397db92" providerId="ADAL" clId="{1E3A7C41-47CF-4BFD-8C66-533AAAACACA8}" dt="2023-03-07T06:19:26.427" v="7886"/>
          <ac:spMkLst>
            <pc:docMk/>
            <pc:sldMk cId="2442288617" sldId="314"/>
            <ac:spMk id="3" creationId="{53590706-900D-C74D-75E6-E7958675BDB1}"/>
          </ac:spMkLst>
        </pc:spChg>
        <pc:spChg chg="del mod">
          <ac:chgData name="Tobias Brammer" userId="80a1e1bd-3b82-47a5-b259-da62a397db92" providerId="ADAL" clId="{1E3A7C41-47CF-4BFD-8C66-533AAAACACA8}" dt="2023-03-07T06:19:26.427" v="7886"/>
          <ac:spMkLst>
            <pc:docMk/>
            <pc:sldMk cId="2442288617" sldId="314"/>
            <ac:spMk id="4" creationId="{B85D4468-326B-B61A-BD09-97319A802902}"/>
          </ac:spMkLst>
        </pc:spChg>
        <pc:spChg chg="add del mod replST">
          <ac:chgData name="Tobias Brammer" userId="80a1e1bd-3b82-47a5-b259-da62a397db92" providerId="ADAL" clId="{1E3A7C41-47CF-4BFD-8C66-533AAAACACA8}" dt="2023-03-07T06:19:34.993" v="8037"/>
          <ac:spMkLst>
            <pc:docMk/>
            <pc:sldMk cId="2442288617" sldId="314"/>
            <ac:spMk id="5" creationId="{C5BBB58E-569B-B687-4FFC-8858D431FDF6}"/>
          </ac:spMkLst>
        </pc:spChg>
        <pc:spChg chg="add del mod ord replST">
          <ac:chgData name="Tobias Brammer" userId="80a1e1bd-3b82-47a5-b259-da62a397db92" providerId="ADAL" clId="{1E3A7C41-47CF-4BFD-8C66-533AAAACACA8}" dt="2023-03-07T06:19:34.994" v="8039"/>
          <ac:spMkLst>
            <pc:docMk/>
            <pc:sldMk cId="2442288617" sldId="314"/>
            <ac:spMk id="6" creationId="{322CEEFA-3CBB-484B-5950-40E401853D50}"/>
          </ac:spMkLst>
        </pc:spChg>
        <pc:spChg chg="add del mod replST">
          <ac:chgData name="Tobias Brammer" userId="80a1e1bd-3b82-47a5-b259-da62a397db92" providerId="ADAL" clId="{1E3A7C41-47CF-4BFD-8C66-533AAAACACA8}" dt="2023-03-07T06:19:34.993" v="8035"/>
          <ac:spMkLst>
            <pc:docMk/>
            <pc:sldMk cId="2442288617" sldId="314"/>
            <ac:spMk id="7" creationId="{0E2B4C85-EA1B-CAD1-99AE-77D0DDD4202A}"/>
          </ac:spMkLst>
        </pc:spChg>
        <pc:spChg chg="add del mod replST">
          <ac:chgData name="Tobias Brammer" userId="80a1e1bd-3b82-47a5-b259-da62a397db92" providerId="ADAL" clId="{1E3A7C41-47CF-4BFD-8C66-533AAAACACA8}" dt="2023-03-07T06:19:34.992" v="8034"/>
          <ac:spMkLst>
            <pc:docMk/>
            <pc:sldMk cId="2442288617" sldId="314"/>
            <ac:spMk id="8" creationId="{33AAD9C2-691E-CDBB-DE65-B539431F9044}"/>
          </ac:spMkLst>
        </pc:spChg>
        <pc:spChg chg="add del mod replST">
          <ac:chgData name="Tobias Brammer" userId="80a1e1bd-3b82-47a5-b259-da62a397db92" providerId="ADAL" clId="{1E3A7C41-47CF-4BFD-8C66-533AAAACACA8}" dt="2023-03-07T06:19:34.990" v="8032"/>
          <ac:spMkLst>
            <pc:docMk/>
            <pc:sldMk cId="2442288617" sldId="314"/>
            <ac:spMk id="9" creationId="{E1DC0737-D98C-FF28-DA55-451DEB6FEBC9}"/>
          </ac:spMkLst>
        </pc:spChg>
        <pc:spChg chg="add del mod replST">
          <ac:chgData name="Tobias Brammer" userId="80a1e1bd-3b82-47a5-b259-da62a397db92" providerId="ADAL" clId="{1E3A7C41-47CF-4BFD-8C66-533AAAACACA8}" dt="2023-03-07T06:19:35.209" v="8186"/>
          <ac:spMkLst>
            <pc:docMk/>
            <pc:sldMk cId="2442288617" sldId="314"/>
            <ac:spMk id="10" creationId="{AC7C5A1F-CF6B-F0BA-31AF-1B15193C2327}"/>
          </ac:spMkLst>
        </pc:spChg>
        <pc:spChg chg="add del mod ord replST">
          <ac:chgData name="Tobias Brammer" userId="80a1e1bd-3b82-47a5-b259-da62a397db92" providerId="ADAL" clId="{1E3A7C41-47CF-4BFD-8C66-533AAAACACA8}" dt="2023-03-07T06:19:35.210" v="8188"/>
          <ac:spMkLst>
            <pc:docMk/>
            <pc:sldMk cId="2442288617" sldId="314"/>
            <ac:spMk id="11" creationId="{FFF1A8CF-C3F3-0D95-601E-643F29B4D6D5}"/>
          </ac:spMkLst>
        </pc:spChg>
        <pc:spChg chg="add del mod replST">
          <ac:chgData name="Tobias Brammer" userId="80a1e1bd-3b82-47a5-b259-da62a397db92" providerId="ADAL" clId="{1E3A7C41-47CF-4BFD-8C66-533AAAACACA8}" dt="2023-03-07T06:19:35.208" v="8184"/>
          <ac:spMkLst>
            <pc:docMk/>
            <pc:sldMk cId="2442288617" sldId="314"/>
            <ac:spMk id="12" creationId="{29C480A2-0897-968D-3C47-C37E1D151123}"/>
          </ac:spMkLst>
        </pc:spChg>
        <pc:spChg chg="add del mod replST">
          <ac:chgData name="Tobias Brammer" userId="80a1e1bd-3b82-47a5-b259-da62a397db92" providerId="ADAL" clId="{1E3A7C41-47CF-4BFD-8C66-533AAAACACA8}" dt="2023-03-07T06:19:35.208" v="8183"/>
          <ac:spMkLst>
            <pc:docMk/>
            <pc:sldMk cId="2442288617" sldId="314"/>
            <ac:spMk id="13" creationId="{87411137-08ED-EF25-6EAD-7582CE377194}"/>
          </ac:spMkLst>
        </pc:spChg>
        <pc:spChg chg="add del mod replST">
          <ac:chgData name="Tobias Brammer" userId="80a1e1bd-3b82-47a5-b259-da62a397db92" providerId="ADAL" clId="{1E3A7C41-47CF-4BFD-8C66-533AAAACACA8}" dt="2023-03-07T06:19:35.207" v="8181"/>
          <ac:spMkLst>
            <pc:docMk/>
            <pc:sldMk cId="2442288617" sldId="314"/>
            <ac:spMk id="14" creationId="{528F609B-DAC0-6B13-E030-521ABC1492C3}"/>
          </ac:spMkLst>
        </pc:spChg>
        <pc:spChg chg="add del mod replST">
          <ac:chgData name="Tobias Brammer" userId="80a1e1bd-3b82-47a5-b259-da62a397db92" providerId="ADAL" clId="{1E3A7C41-47CF-4BFD-8C66-533AAAACACA8}" dt="2023-03-07T06:19:35.443" v="8335"/>
          <ac:spMkLst>
            <pc:docMk/>
            <pc:sldMk cId="2442288617" sldId="314"/>
            <ac:spMk id="15" creationId="{B5187429-2401-8A8A-F31C-5CE416ED6DD0}"/>
          </ac:spMkLst>
        </pc:spChg>
        <pc:spChg chg="add del mod ord replST">
          <ac:chgData name="Tobias Brammer" userId="80a1e1bd-3b82-47a5-b259-da62a397db92" providerId="ADAL" clId="{1E3A7C41-47CF-4BFD-8C66-533AAAACACA8}" dt="2023-03-07T06:19:35.443" v="8337"/>
          <ac:spMkLst>
            <pc:docMk/>
            <pc:sldMk cId="2442288617" sldId="314"/>
            <ac:spMk id="16" creationId="{5A4306E2-BD3D-BCF5-2103-B3ACDFCD6C70}"/>
          </ac:spMkLst>
        </pc:spChg>
        <pc:spChg chg="add del mod replST">
          <ac:chgData name="Tobias Brammer" userId="80a1e1bd-3b82-47a5-b259-da62a397db92" providerId="ADAL" clId="{1E3A7C41-47CF-4BFD-8C66-533AAAACACA8}" dt="2023-03-07T06:19:35.442" v="8333"/>
          <ac:spMkLst>
            <pc:docMk/>
            <pc:sldMk cId="2442288617" sldId="314"/>
            <ac:spMk id="17" creationId="{7C3FCB28-CA2F-15AC-BF34-63036E9F36AE}"/>
          </ac:spMkLst>
        </pc:spChg>
        <pc:spChg chg="add del mod replST">
          <ac:chgData name="Tobias Brammer" userId="80a1e1bd-3b82-47a5-b259-da62a397db92" providerId="ADAL" clId="{1E3A7C41-47CF-4BFD-8C66-533AAAACACA8}" dt="2023-03-07T06:19:35.441" v="8332"/>
          <ac:spMkLst>
            <pc:docMk/>
            <pc:sldMk cId="2442288617" sldId="314"/>
            <ac:spMk id="18" creationId="{044EAEE4-AD89-14C2-48D0-D2255B57DC21}"/>
          </ac:spMkLst>
        </pc:spChg>
        <pc:spChg chg="add del mod replST">
          <ac:chgData name="Tobias Brammer" userId="80a1e1bd-3b82-47a5-b259-da62a397db92" providerId="ADAL" clId="{1E3A7C41-47CF-4BFD-8C66-533AAAACACA8}" dt="2023-03-07T06:19:35.440" v="8330"/>
          <ac:spMkLst>
            <pc:docMk/>
            <pc:sldMk cId="2442288617" sldId="314"/>
            <ac:spMk id="19" creationId="{0F99221D-C1CF-D638-A520-45858198E6ED}"/>
          </ac:spMkLst>
        </pc:spChg>
        <pc:spChg chg="add del mod replST">
          <ac:chgData name="Tobias Brammer" userId="80a1e1bd-3b82-47a5-b259-da62a397db92" providerId="ADAL" clId="{1E3A7C41-47CF-4BFD-8C66-533AAAACACA8}" dt="2023-03-07T06:19:35.671" v="8484"/>
          <ac:spMkLst>
            <pc:docMk/>
            <pc:sldMk cId="2442288617" sldId="314"/>
            <ac:spMk id="20" creationId="{967AE865-2A70-22D4-7A34-57DE6C6A2DBB}"/>
          </ac:spMkLst>
        </pc:spChg>
        <pc:spChg chg="add del mod ord replST">
          <ac:chgData name="Tobias Brammer" userId="80a1e1bd-3b82-47a5-b259-da62a397db92" providerId="ADAL" clId="{1E3A7C41-47CF-4BFD-8C66-533AAAACACA8}" dt="2023-03-07T06:19:35.672" v="8486"/>
          <ac:spMkLst>
            <pc:docMk/>
            <pc:sldMk cId="2442288617" sldId="314"/>
            <ac:spMk id="21" creationId="{00EEA402-4E65-3535-C222-B54FE34AF3CE}"/>
          </ac:spMkLst>
        </pc:spChg>
        <pc:spChg chg="add del mod replST">
          <ac:chgData name="Tobias Brammer" userId="80a1e1bd-3b82-47a5-b259-da62a397db92" providerId="ADAL" clId="{1E3A7C41-47CF-4BFD-8C66-533AAAACACA8}" dt="2023-03-07T06:19:35.670" v="8482"/>
          <ac:spMkLst>
            <pc:docMk/>
            <pc:sldMk cId="2442288617" sldId="314"/>
            <ac:spMk id="22" creationId="{29344402-9945-7F6C-AA77-4360A4D3C96F}"/>
          </ac:spMkLst>
        </pc:spChg>
        <pc:spChg chg="add del mod replST">
          <ac:chgData name="Tobias Brammer" userId="80a1e1bd-3b82-47a5-b259-da62a397db92" providerId="ADAL" clId="{1E3A7C41-47CF-4BFD-8C66-533AAAACACA8}" dt="2023-03-07T06:19:35.670" v="8481"/>
          <ac:spMkLst>
            <pc:docMk/>
            <pc:sldMk cId="2442288617" sldId="314"/>
            <ac:spMk id="23" creationId="{1C03F8F9-4838-D4FC-069D-70E917C8A1EB}"/>
          </ac:spMkLst>
        </pc:spChg>
        <pc:spChg chg="add del mod replST">
          <ac:chgData name="Tobias Brammer" userId="80a1e1bd-3b82-47a5-b259-da62a397db92" providerId="ADAL" clId="{1E3A7C41-47CF-4BFD-8C66-533AAAACACA8}" dt="2023-03-07T06:19:35.669" v="8479"/>
          <ac:spMkLst>
            <pc:docMk/>
            <pc:sldMk cId="2442288617" sldId="314"/>
            <ac:spMk id="24" creationId="{34D48AA3-B69B-8750-EBAC-136A8B07C95A}"/>
          </ac:spMkLst>
        </pc:spChg>
        <pc:spChg chg="add mod replST">
          <ac:chgData name="Tobias Brammer" userId="80a1e1bd-3b82-47a5-b259-da62a397db92" providerId="ADAL" clId="{1E3A7C41-47CF-4BFD-8C66-533AAAACACA8}" dt="2023-03-07T06:19:35.690" v="8514" actId="947"/>
          <ac:spMkLst>
            <pc:docMk/>
            <pc:sldMk cId="2442288617" sldId="314"/>
            <ac:spMk id="25" creationId="{47CBC08F-0544-5020-CDE8-0D63E4B97FB5}"/>
          </ac:spMkLst>
        </pc:spChg>
        <pc:spChg chg="add mod ord replST">
          <ac:chgData name="Tobias Brammer" userId="80a1e1bd-3b82-47a5-b259-da62a397db92" providerId="ADAL" clId="{1E3A7C41-47CF-4BFD-8C66-533AAAACACA8}" dt="2023-03-07T06:19:35.701" v="8540"/>
          <ac:spMkLst>
            <pc:docMk/>
            <pc:sldMk cId="2442288617" sldId="314"/>
            <ac:spMk id="26" creationId="{ED968E32-DFE5-08E1-75A9-9B7354F2E546}"/>
          </ac:spMkLst>
        </pc:spChg>
        <pc:spChg chg="add mod replST">
          <ac:chgData name="Tobias Brammer" userId="80a1e1bd-3b82-47a5-b259-da62a397db92" providerId="ADAL" clId="{1E3A7C41-47CF-4BFD-8C66-533AAAACACA8}" dt="2023-03-07T06:19:35.717" v="8570"/>
          <ac:spMkLst>
            <pc:docMk/>
            <pc:sldMk cId="2442288617" sldId="314"/>
            <ac:spMk id="27" creationId="{36C52EF2-74E9-EF05-A685-07FBB6AA7D1A}"/>
          </ac:spMkLst>
        </pc:spChg>
        <pc:spChg chg="add mod replST">
          <ac:chgData name="Tobias Brammer" userId="80a1e1bd-3b82-47a5-b259-da62a397db92" providerId="ADAL" clId="{1E3A7C41-47CF-4BFD-8C66-533AAAACACA8}" dt="2023-03-07T06:19:35.733" v="8599" actId="207"/>
          <ac:spMkLst>
            <pc:docMk/>
            <pc:sldMk cId="2442288617" sldId="314"/>
            <ac:spMk id="28" creationId="{07FD8821-3E17-2675-F9DC-4495D372B414}"/>
          </ac:spMkLst>
        </pc:spChg>
        <pc:spChg chg="add mod replST">
          <ac:chgData name="Tobias Brammer" userId="80a1e1bd-3b82-47a5-b259-da62a397db92" providerId="ADAL" clId="{1E3A7C41-47CF-4BFD-8C66-533AAAACACA8}" dt="2023-03-07T06:19:35.747" v="8627"/>
          <ac:spMkLst>
            <pc:docMk/>
            <pc:sldMk cId="2442288617" sldId="314"/>
            <ac:spMk id="29" creationId="{02773137-9307-4053-D6EE-DB41B53BD839}"/>
          </ac:spMkLst>
        </pc:spChg>
      </pc:sldChg>
      <pc:sldMasterChg chg="delSp modSp mod modSldLayout">
        <pc:chgData name="Tobias Brammer" userId="80a1e1bd-3b82-47a5-b259-da62a397db92" providerId="ADAL" clId="{1E3A7C41-47CF-4BFD-8C66-533AAAACACA8}" dt="2023-02-28T05:57:37.780" v="1856" actId="1076"/>
        <pc:sldMasterMkLst>
          <pc:docMk/>
          <pc:sldMasterMk cId="408341288" sldId="2147483648"/>
        </pc:sldMasterMkLst>
        <pc:spChg chg="mod">
          <ac:chgData name="Tobias Brammer" userId="80a1e1bd-3b82-47a5-b259-da62a397db92" providerId="ADAL" clId="{1E3A7C41-47CF-4BFD-8C66-533AAAACACA8}" dt="2023-02-28T05:57:36.927" v="864" actId="948"/>
          <ac:spMkLst>
            <pc:docMk/>
            <pc:sldMasterMk cId="408341288" sldId="2147483648"/>
            <ac:spMk id="2" creationId="{00000000-0000-0000-0000-000000000000}"/>
          </ac:spMkLst>
        </pc:spChg>
        <pc:spChg chg="mod">
          <ac:chgData name="Tobias Brammer" userId="80a1e1bd-3b82-47a5-b259-da62a397db92" providerId="ADAL" clId="{1E3A7C41-47CF-4BFD-8C66-533AAAACACA8}" dt="2023-02-28T05:57:36.300" v="602" actId="790"/>
          <ac:spMkLst>
            <pc:docMk/>
            <pc:sldMasterMk cId="408341288" sldId="2147483648"/>
            <ac:spMk id="3" creationId="{00000000-0000-0000-0000-000000000000}"/>
          </ac:spMkLst>
        </pc:spChg>
        <pc:spChg chg="del mod modVis">
          <ac:chgData name="Tobias Brammer" userId="80a1e1bd-3b82-47a5-b259-da62a397db92" providerId="ADAL" clId="{1E3A7C41-47CF-4BFD-8C66-533AAAACACA8}" dt="2023-02-28T05:57:37.471" v="1678" actId="478"/>
          <ac:spMkLst>
            <pc:docMk/>
            <pc:sldMasterMk cId="408341288" sldId="2147483648"/>
            <ac:spMk id="4" creationId="{CAD4E2A7-5FD0-BC15-2AA0-6ECFCB217FC9}"/>
          </ac:spMkLst>
        </pc:spChg>
        <pc:spChg chg="mod">
          <ac:chgData name="Tobias Brammer" userId="80a1e1bd-3b82-47a5-b259-da62a397db92" providerId="ADAL" clId="{1E3A7C41-47CF-4BFD-8C66-533AAAACACA8}" dt="2023-02-28T05:57:36.300" v="603" actId="790"/>
          <ac:spMkLst>
            <pc:docMk/>
            <pc:sldMasterMk cId="408341288" sldId="2147483648"/>
            <ac:spMk id="6" creationId="{00000000-0000-0000-0000-000000000000}"/>
          </ac:spMkLst>
        </pc:spChg>
        <pc:spChg chg="mod">
          <ac:chgData name="Tobias Brammer" userId="80a1e1bd-3b82-47a5-b259-da62a397db92" providerId="ADAL" clId="{1E3A7C41-47CF-4BFD-8C66-533AAAACACA8}" dt="2023-02-28T05:57:36.300" v="605" actId="947"/>
          <ac:spMkLst>
            <pc:docMk/>
            <pc:sldMasterMk cId="408341288" sldId="2147483648"/>
            <ac:spMk id="16" creationId="{41CBECE6-4121-4040-93C2-1D43AFE5C05D}"/>
          </ac:spMkLst>
        </pc:spChg>
        <pc:graphicFrameChg chg="mod">
          <ac:chgData name="Tobias Brammer" userId="80a1e1bd-3b82-47a5-b259-da62a397db92" providerId="ADAL" clId="{1E3A7C41-47CF-4BFD-8C66-533AAAACACA8}" dt="2023-02-28T05:57:37.471" v="1679" actId="1076"/>
          <ac:graphicFrameMkLst>
            <pc:docMk/>
            <pc:sldMasterMk cId="408341288" sldId="2147483648"/>
            <ac:graphicFrameMk id="5" creationId="{DDE25FA5-E514-CFB8-9A3C-3E423FEA643B}"/>
          </ac:graphicFrameMkLst>
        </pc:graphicFrameChg>
        <pc:sldLayoutChg chg="delSp modSp mod">
          <pc:chgData name="Tobias Brammer" userId="80a1e1bd-3b82-47a5-b259-da62a397db92" providerId="ADAL" clId="{1E3A7C41-47CF-4BFD-8C66-533AAAACACA8}" dt="2023-02-28T05:57:37.455" v="1668" actId="1076"/>
          <pc:sldLayoutMkLst>
            <pc:docMk/>
            <pc:sldMasterMk cId="408341288" sldId="2147483648"/>
            <pc:sldLayoutMk cId="1576694700" sldId="2147483650"/>
          </pc:sldLayoutMkLst>
          <pc:spChg chg="mod">
            <ac:chgData name="Tobias Brammer" userId="80a1e1bd-3b82-47a5-b259-da62a397db92" providerId="ADAL" clId="{1E3A7C41-47CF-4BFD-8C66-533AAAACACA8}" dt="2023-02-28T05:57:36.864" v="792" actId="948"/>
            <ac:spMkLst>
              <pc:docMk/>
              <pc:sldMasterMk cId="408341288" sldId="2147483648"/>
              <pc:sldLayoutMk cId="1576694700" sldId="2147483650"/>
              <ac:spMk id="2" creationId="{00000000-0000-0000-0000-000000000000}"/>
            </ac:spMkLst>
          </pc:spChg>
          <pc:spChg chg="del mod modVis">
            <ac:chgData name="Tobias Brammer" userId="80a1e1bd-3b82-47a5-b259-da62a397db92" providerId="ADAL" clId="{1E3A7C41-47CF-4BFD-8C66-533AAAACACA8}" dt="2023-02-28T05:57:37.442" v="1660" actId="478"/>
            <ac:spMkLst>
              <pc:docMk/>
              <pc:sldMasterMk cId="408341288" sldId="2147483648"/>
              <pc:sldLayoutMk cId="1576694700" sldId="2147483650"/>
              <ac:spMk id="3" creationId="{12BE213B-B437-F6A1-CB38-3E24867DE2E2}"/>
            </ac:spMkLst>
          </pc:spChg>
          <pc:spChg chg="mod">
            <ac:chgData name="Tobias Brammer" userId="80a1e1bd-3b82-47a5-b259-da62a397db92" providerId="ADAL" clId="{1E3A7C41-47CF-4BFD-8C66-533AAAACACA8}" dt="2023-02-28T05:57:36.395" v="654"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1E3A7C41-47CF-4BFD-8C66-533AAAACACA8}" dt="2023-02-28T05:57:36.395" v="655" actId="790"/>
            <ac:spMkLst>
              <pc:docMk/>
              <pc:sldMasterMk cId="408341288" sldId="2147483648"/>
              <pc:sldLayoutMk cId="1576694700" sldId="2147483650"/>
              <ac:spMk id="10" creationId="{CD368082-6B4C-4E17-B467-EDE690A0632A}"/>
            </ac:spMkLst>
          </pc:spChg>
          <pc:graphicFrameChg chg="mod ord modVis replST">
            <ac:chgData name="Tobias Brammer" userId="80a1e1bd-3b82-47a5-b259-da62a397db92" providerId="ADAL" clId="{1E3A7C41-47CF-4BFD-8C66-533AAAACACA8}" dt="2023-02-28T05:57:37.455" v="1668" actId="1076"/>
            <ac:graphicFrameMkLst>
              <pc:docMk/>
              <pc:sldMasterMk cId="408341288" sldId="2147483648"/>
              <pc:sldLayoutMk cId="1576694700" sldId="2147483650"/>
              <ac:graphicFrameMk id="4" creationId="{1B7D2480-7036-710B-1778-3F9B8F54412B}"/>
            </ac:graphicFrameMkLst>
          </pc:graphicFrameChg>
        </pc:sldLayoutChg>
        <pc:sldLayoutChg chg="delSp modSp mod">
          <pc:chgData name="Tobias Brammer" userId="80a1e1bd-3b82-47a5-b259-da62a397db92" providerId="ADAL" clId="{1E3A7C41-47CF-4BFD-8C66-533AAAACACA8}" dt="2023-02-28T05:57:37.680" v="1803" actId="1076"/>
          <pc:sldLayoutMkLst>
            <pc:docMk/>
            <pc:sldMasterMk cId="408341288" sldId="2147483648"/>
            <pc:sldLayoutMk cId="799966409" sldId="2147483654"/>
          </pc:sldLayoutMkLst>
          <pc:spChg chg="mod">
            <ac:chgData name="Tobias Brammer" userId="80a1e1bd-3b82-47a5-b259-da62a397db92" providerId="ADAL" clId="{1E3A7C41-47CF-4BFD-8C66-533AAAACACA8}" dt="2023-02-28T05:57:37.211" v="1296" actId="948"/>
            <ac:spMkLst>
              <pc:docMk/>
              <pc:sldMasterMk cId="408341288" sldId="2147483648"/>
              <pc:sldLayoutMk cId="799966409" sldId="2147483654"/>
              <ac:spMk id="2" creationId="{00000000-0000-0000-0000-000000000000}"/>
            </ac:spMkLst>
          </pc:spChg>
          <pc:spChg chg="del mod modVis">
            <ac:chgData name="Tobias Brammer" userId="80a1e1bd-3b82-47a5-b259-da62a397db92" providerId="ADAL" clId="{1E3A7C41-47CF-4BFD-8C66-533AAAACACA8}" dt="2023-02-28T05:57:37.664" v="1795" actId="478"/>
            <ac:spMkLst>
              <pc:docMk/>
              <pc:sldMasterMk cId="408341288" sldId="2147483648"/>
              <pc:sldLayoutMk cId="799966409" sldId="2147483654"/>
              <ac:spMk id="3" creationId="{A2DDA067-65EC-48E6-F67E-BF93AC88E532}"/>
            </ac:spMkLst>
          </pc:spChg>
          <pc:spChg chg="mod">
            <ac:chgData name="Tobias Brammer" userId="80a1e1bd-3b82-47a5-b259-da62a397db92" providerId="ADAL" clId="{1E3A7C41-47CF-4BFD-8C66-533AAAACACA8}" dt="2023-02-28T05:57:36.579" v="733" actId="790"/>
            <ac:spMkLst>
              <pc:docMk/>
              <pc:sldMasterMk cId="408341288" sldId="2147483648"/>
              <pc:sldLayoutMk cId="799966409" sldId="2147483654"/>
              <ac:spMk id="5" creationId="{00000000-0000-0000-0000-000000000000}"/>
            </ac:spMkLst>
          </pc:spChg>
          <pc:graphicFrameChg chg="mod ord modVis replST">
            <ac:chgData name="Tobias Brammer" userId="80a1e1bd-3b82-47a5-b259-da62a397db92" providerId="ADAL" clId="{1E3A7C41-47CF-4BFD-8C66-533AAAACACA8}" dt="2023-02-28T05:57:37.680" v="1803" actId="1076"/>
            <ac:graphicFrameMkLst>
              <pc:docMk/>
              <pc:sldMasterMk cId="408341288" sldId="2147483648"/>
              <pc:sldLayoutMk cId="799966409" sldId="2147483654"/>
              <ac:graphicFrameMk id="4" creationId="{6251417E-2501-E881-FC04-B6D712425DBF}"/>
            </ac:graphicFrameMkLst>
          </pc:graphicFrameChg>
        </pc:sldLayoutChg>
        <pc:sldLayoutChg chg="delSp modSp mod">
          <pc:chgData name="Tobias Brammer" userId="80a1e1bd-3b82-47a5-b259-da62a397db92" providerId="ADAL" clId="{1E3A7C41-47CF-4BFD-8C66-533AAAACACA8}" dt="2023-02-28T05:57:37.600" v="1760" actId="1076"/>
          <pc:sldLayoutMkLst>
            <pc:docMk/>
            <pc:sldMasterMk cId="408341288" sldId="2147483648"/>
            <pc:sldLayoutMk cId="2002834051" sldId="2147483661"/>
          </pc:sldLayoutMkLst>
          <pc:spChg chg="mod">
            <ac:chgData name="Tobias Brammer" userId="80a1e1bd-3b82-47a5-b259-da62a397db92" providerId="ADAL" clId="{1E3A7C41-47CF-4BFD-8C66-533AAAACACA8}" dt="2023-02-28T05:57:37.142" v="1188" actId="948"/>
            <ac:spMkLst>
              <pc:docMk/>
              <pc:sldMasterMk cId="408341288" sldId="2147483648"/>
              <pc:sldLayoutMk cId="2002834051" sldId="2147483661"/>
              <ac:spMk id="2" creationId="{41406E95-0077-466F-B205-C9B6361A1F13}"/>
            </ac:spMkLst>
          </pc:spChg>
          <pc:spChg chg="del mod modVis">
            <ac:chgData name="Tobias Brammer" userId="80a1e1bd-3b82-47a5-b259-da62a397db92" providerId="ADAL" clId="{1E3A7C41-47CF-4BFD-8C66-533AAAACACA8}" dt="2023-02-28T05:57:37.585" v="1752" actId="478"/>
            <ac:spMkLst>
              <pc:docMk/>
              <pc:sldMasterMk cId="408341288" sldId="2147483648"/>
              <pc:sldLayoutMk cId="2002834051" sldId="2147483661"/>
              <ac:spMk id="3" creationId="{8B51DB9A-1D16-F49D-CE99-2A4E463956EF}"/>
            </ac:spMkLst>
          </pc:spChg>
          <pc:spChg chg="mod">
            <ac:chgData name="Tobias Brammer" userId="80a1e1bd-3b82-47a5-b259-da62a397db92" providerId="ADAL" clId="{1E3A7C41-47CF-4BFD-8C66-533AAAACACA8}" dt="2023-02-28T05:57:36.495" v="695"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1E3A7C41-47CF-4BFD-8C66-533AAAACACA8}" dt="2023-02-28T05:57:36.495" v="696"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1E3A7C41-47CF-4BFD-8C66-533AAAACACA8}" dt="2023-02-28T05:57:36.495" v="697"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1E3A7C41-47CF-4BFD-8C66-533AAAACACA8}" dt="2023-02-28T05:57:36.495" v="698"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1E3A7C41-47CF-4BFD-8C66-533AAAACACA8}" dt="2023-02-28T05:57:36.510" v="699" actId="790"/>
            <ac:spMkLst>
              <pc:docMk/>
              <pc:sldMasterMk cId="408341288" sldId="2147483648"/>
              <pc:sldLayoutMk cId="2002834051" sldId="2147483661"/>
              <ac:spMk id="13" creationId="{9DDCD743-188F-4B86-8747-1E373705BA9C}"/>
            </ac:spMkLst>
          </pc:spChg>
          <pc:graphicFrameChg chg="mod ord modVis replST">
            <ac:chgData name="Tobias Brammer" userId="80a1e1bd-3b82-47a5-b259-da62a397db92" providerId="ADAL" clId="{1E3A7C41-47CF-4BFD-8C66-533AAAACACA8}" dt="2023-02-28T05:57:37.600" v="1760" actId="1076"/>
            <ac:graphicFrameMkLst>
              <pc:docMk/>
              <pc:sldMasterMk cId="408341288" sldId="2147483648"/>
              <pc:sldLayoutMk cId="2002834051" sldId="2147483661"/>
              <ac:graphicFrameMk id="4" creationId="{ED0CD790-3C72-3174-9BB9-AAC04CCFEA37}"/>
            </ac:graphicFrameMkLst>
          </pc:graphicFrameChg>
        </pc:sldLayoutChg>
        <pc:sldLayoutChg chg="delSp modSp mod">
          <pc:chgData name="Tobias Brammer" userId="80a1e1bd-3b82-47a5-b259-da62a397db92" providerId="ADAL" clId="{1E3A7C41-47CF-4BFD-8C66-533AAAACACA8}" dt="2023-02-28T05:57:37.502" v="1706" actId="1076"/>
          <pc:sldLayoutMkLst>
            <pc:docMk/>
            <pc:sldMasterMk cId="408341288" sldId="2147483648"/>
            <pc:sldLayoutMk cId="1215719097" sldId="2147483663"/>
          </pc:sldLayoutMkLst>
          <pc:spChg chg="mod">
            <ac:chgData name="Tobias Brammer" userId="80a1e1bd-3b82-47a5-b259-da62a397db92" providerId="ADAL" clId="{1E3A7C41-47CF-4BFD-8C66-533AAAACACA8}" dt="2023-02-28T05:57:36.995" v="97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1E3A7C41-47CF-4BFD-8C66-533AAAACACA8}" dt="2023-02-28T05:57:36.331" v="614" actId="790"/>
            <ac:spMkLst>
              <pc:docMk/>
              <pc:sldMasterMk cId="408341288" sldId="2147483648"/>
              <pc:sldLayoutMk cId="1215719097" sldId="2147483663"/>
              <ac:spMk id="3" creationId="{00000000-0000-0000-0000-000000000000}"/>
            </ac:spMkLst>
          </pc:spChg>
          <pc:spChg chg="del mod modVis">
            <ac:chgData name="Tobias Brammer" userId="80a1e1bd-3b82-47a5-b259-da62a397db92" providerId="ADAL" clId="{1E3A7C41-47CF-4BFD-8C66-533AAAACACA8}" dt="2023-02-28T05:57:37.502" v="1698" actId="478"/>
            <ac:spMkLst>
              <pc:docMk/>
              <pc:sldMasterMk cId="408341288" sldId="2147483648"/>
              <pc:sldLayoutMk cId="1215719097" sldId="2147483663"/>
              <ac:spMk id="4" creationId="{0C24DDF2-72E1-5C5B-CB62-92949F989EF3}"/>
            </ac:spMkLst>
          </pc:spChg>
          <pc:spChg chg="mod">
            <ac:chgData name="Tobias Brammer" userId="80a1e1bd-3b82-47a5-b259-da62a397db92" providerId="ADAL" clId="{1E3A7C41-47CF-4BFD-8C66-533AAAACACA8}" dt="2023-02-28T05:57:36.331" v="615"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1E3A7C41-47CF-4BFD-8C66-533AAAACACA8}" dt="2023-02-28T05:57:36.315" v="612"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1E3A7C41-47CF-4BFD-8C66-533AAAACACA8}" dt="2023-02-28T05:57:36.331" v="616"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1E3A7C41-47CF-4BFD-8C66-533AAAACACA8}" dt="2023-02-28T05:57:36.331" v="618" actId="947"/>
            <ac:spMkLst>
              <pc:docMk/>
              <pc:sldMasterMk cId="408341288" sldId="2147483648"/>
              <pc:sldLayoutMk cId="1215719097" sldId="2147483663"/>
              <ac:spMk id="22" creationId="{7B05331B-4732-4B64-9AE5-022C6BC76C13}"/>
            </ac:spMkLst>
          </pc:spChg>
          <pc:graphicFrameChg chg="mod ord modVis replST">
            <ac:chgData name="Tobias Brammer" userId="80a1e1bd-3b82-47a5-b259-da62a397db92" providerId="ADAL" clId="{1E3A7C41-47CF-4BFD-8C66-533AAAACACA8}" dt="2023-02-28T05:57:37.502" v="1706" actId="1076"/>
            <ac:graphicFrameMkLst>
              <pc:docMk/>
              <pc:sldMasterMk cId="408341288" sldId="2147483648"/>
              <pc:sldLayoutMk cId="1215719097" sldId="2147483663"/>
              <ac:graphicFrameMk id="5" creationId="{7C26A0E6-6391-3B1A-8CE6-894498A6F9D0}"/>
            </ac:graphicFrameMkLst>
          </pc:graphicFrameChg>
        </pc:sldLayoutChg>
        <pc:sldLayoutChg chg="delSp modSp mod">
          <pc:chgData name="Tobias Brammer" userId="80a1e1bd-3b82-47a5-b259-da62a397db92" providerId="ADAL" clId="{1E3A7C41-47CF-4BFD-8C66-533AAAACACA8}" dt="2023-02-28T05:57:37.487" v="1688" actId="1076"/>
          <pc:sldLayoutMkLst>
            <pc:docMk/>
            <pc:sldMasterMk cId="408341288" sldId="2147483648"/>
            <pc:sldLayoutMk cId="3653027901" sldId="2147483672"/>
          </pc:sldLayoutMkLst>
          <pc:spChg chg="mod">
            <ac:chgData name="Tobias Brammer" userId="80a1e1bd-3b82-47a5-b259-da62a397db92" providerId="ADAL" clId="{1E3A7C41-47CF-4BFD-8C66-533AAAACACA8}" dt="2023-02-28T05:57:36.948" v="900"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1E3A7C41-47CF-4BFD-8C66-533AAAACACA8}" dt="2023-02-28T05:57:36.315" v="608" actId="790"/>
            <ac:spMkLst>
              <pc:docMk/>
              <pc:sldMasterMk cId="408341288" sldId="2147483648"/>
              <pc:sldLayoutMk cId="3653027901" sldId="2147483672"/>
              <ac:spMk id="3" creationId="{00000000-0000-0000-0000-000000000000}"/>
            </ac:spMkLst>
          </pc:spChg>
          <pc:spChg chg="del mod modVis">
            <ac:chgData name="Tobias Brammer" userId="80a1e1bd-3b82-47a5-b259-da62a397db92" providerId="ADAL" clId="{1E3A7C41-47CF-4BFD-8C66-533AAAACACA8}" dt="2023-02-28T05:57:37.471" v="1680" actId="478"/>
            <ac:spMkLst>
              <pc:docMk/>
              <pc:sldMasterMk cId="408341288" sldId="2147483648"/>
              <pc:sldLayoutMk cId="3653027901" sldId="2147483672"/>
              <ac:spMk id="4" creationId="{4E491861-420D-2A62-CD21-DBDBA777D9D3}"/>
            </ac:spMkLst>
          </pc:spChg>
          <pc:spChg chg="mod">
            <ac:chgData name="Tobias Brammer" userId="80a1e1bd-3b82-47a5-b259-da62a397db92" providerId="ADAL" clId="{1E3A7C41-47CF-4BFD-8C66-533AAAACACA8}" dt="2023-02-28T05:57:36.315" v="609"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1E3A7C41-47CF-4BFD-8C66-533AAAACACA8}" dt="2023-02-28T05:57:36.315" v="606"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1E3A7C41-47CF-4BFD-8C66-533AAAACACA8}" dt="2023-02-28T05:57:36.315" v="611" actId="947"/>
            <ac:spMkLst>
              <pc:docMk/>
              <pc:sldMasterMk cId="408341288" sldId="2147483648"/>
              <pc:sldLayoutMk cId="3653027901" sldId="2147483672"/>
              <ac:spMk id="28" creationId="{297EFA8A-BAF3-4E00-ABAE-12A3938FAD52}"/>
            </ac:spMkLst>
          </pc:spChg>
          <pc:graphicFrameChg chg="mod ord modVis replST">
            <ac:chgData name="Tobias Brammer" userId="80a1e1bd-3b82-47a5-b259-da62a397db92" providerId="ADAL" clId="{1E3A7C41-47CF-4BFD-8C66-533AAAACACA8}" dt="2023-02-28T05:57:37.487" v="1688" actId="1076"/>
            <ac:graphicFrameMkLst>
              <pc:docMk/>
              <pc:sldMasterMk cId="408341288" sldId="2147483648"/>
              <pc:sldLayoutMk cId="3653027901" sldId="2147483672"/>
              <ac:graphicFrameMk id="5" creationId="{9C8B7415-416B-7FE1-937C-81DC5F7AF7F8}"/>
            </ac:graphicFrameMkLst>
          </pc:graphicFrameChg>
        </pc:sldLayoutChg>
        <pc:sldLayoutChg chg="delSp modSp mod">
          <pc:chgData name="Tobias Brammer" userId="80a1e1bd-3b82-47a5-b259-da62a397db92" providerId="ADAL" clId="{1E3A7C41-47CF-4BFD-8C66-533AAAACACA8}" dt="2023-02-28T05:57:37.487" v="1697" actId="1076"/>
          <pc:sldLayoutMkLst>
            <pc:docMk/>
            <pc:sldMasterMk cId="408341288" sldId="2147483648"/>
            <pc:sldLayoutMk cId="2903942727" sldId="2147483673"/>
          </pc:sldLayoutMkLst>
          <pc:spChg chg="mod">
            <ac:chgData name="Tobias Brammer" userId="80a1e1bd-3b82-47a5-b259-da62a397db92" providerId="ADAL" clId="{1E3A7C41-47CF-4BFD-8C66-533AAAACACA8}" dt="2023-02-28T05:57:36.964" v="936"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1E3A7C41-47CF-4BFD-8C66-533AAAACACA8}" dt="2023-02-28T05:57:36.346" v="621" actId="790"/>
            <ac:spMkLst>
              <pc:docMk/>
              <pc:sldMasterMk cId="408341288" sldId="2147483648"/>
              <pc:sldLayoutMk cId="2903942727" sldId="2147483673"/>
              <ac:spMk id="3" creationId="{00000000-0000-0000-0000-000000000000}"/>
            </ac:spMkLst>
          </pc:spChg>
          <pc:spChg chg="del mod modVis">
            <ac:chgData name="Tobias Brammer" userId="80a1e1bd-3b82-47a5-b259-da62a397db92" providerId="ADAL" clId="{1E3A7C41-47CF-4BFD-8C66-533AAAACACA8}" dt="2023-02-28T05:57:37.487" v="1689" actId="478"/>
            <ac:spMkLst>
              <pc:docMk/>
              <pc:sldMasterMk cId="408341288" sldId="2147483648"/>
              <pc:sldLayoutMk cId="2903942727" sldId="2147483673"/>
              <ac:spMk id="4" creationId="{9266C363-095A-36DB-3903-932BA916BB83}"/>
            </ac:spMkLst>
          </pc:spChg>
          <pc:spChg chg="mod">
            <ac:chgData name="Tobias Brammer" userId="80a1e1bd-3b82-47a5-b259-da62a397db92" providerId="ADAL" clId="{1E3A7C41-47CF-4BFD-8C66-533AAAACACA8}" dt="2023-02-28T05:57:36.348" v="624"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1E3A7C41-47CF-4BFD-8C66-533AAAACACA8}" dt="2023-02-28T05:57:36.331" v="619"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1E3A7C41-47CF-4BFD-8C66-533AAAACACA8}" dt="2023-02-28T05:57:36.348" v="625"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1E3A7C41-47CF-4BFD-8C66-533AAAACACA8}" dt="2023-02-28T05:57:36.348" v="623" actId="947"/>
            <ac:spMkLst>
              <pc:docMk/>
              <pc:sldMasterMk cId="408341288" sldId="2147483648"/>
              <pc:sldLayoutMk cId="2903942727" sldId="2147483673"/>
              <ac:spMk id="15" creationId="{D3B39772-6EF8-414F-B8CA-9572DA8DE679}"/>
            </ac:spMkLst>
          </pc:spChg>
          <pc:graphicFrameChg chg="mod ord modVis replST">
            <ac:chgData name="Tobias Brammer" userId="80a1e1bd-3b82-47a5-b259-da62a397db92" providerId="ADAL" clId="{1E3A7C41-47CF-4BFD-8C66-533AAAACACA8}" dt="2023-02-28T05:57:37.487" v="1697" actId="1076"/>
            <ac:graphicFrameMkLst>
              <pc:docMk/>
              <pc:sldMasterMk cId="408341288" sldId="2147483648"/>
              <pc:sldLayoutMk cId="2903942727" sldId="2147483673"/>
              <ac:graphicFrameMk id="5" creationId="{13B33204-4D07-26B3-C91D-431E834A3215}"/>
            </ac:graphicFrameMkLst>
          </pc:graphicFrameChg>
        </pc:sldLayoutChg>
        <pc:sldLayoutChg chg="delSp modSp mod">
          <pc:chgData name="Tobias Brammer" userId="80a1e1bd-3b82-47a5-b259-da62a397db92" providerId="ADAL" clId="{1E3A7C41-47CF-4BFD-8C66-533AAAACACA8}" dt="2023-02-28T05:57:37.518" v="1715" actId="1076"/>
          <pc:sldLayoutMkLst>
            <pc:docMk/>
            <pc:sldMasterMk cId="408341288" sldId="2147483648"/>
            <pc:sldLayoutMk cId="3777408618" sldId="2147483675"/>
          </pc:sldLayoutMkLst>
          <pc:spChg chg="mod">
            <ac:chgData name="Tobias Brammer" userId="80a1e1bd-3b82-47a5-b259-da62a397db92" providerId="ADAL" clId="{1E3A7C41-47CF-4BFD-8C66-533AAAACACA8}" dt="2023-02-28T05:57:37.011" v="1008" actId="948"/>
            <ac:spMkLst>
              <pc:docMk/>
              <pc:sldMasterMk cId="408341288" sldId="2147483648"/>
              <pc:sldLayoutMk cId="3777408618" sldId="2147483675"/>
              <ac:spMk id="2" creationId="{00000000-0000-0000-0000-000000000000}"/>
            </ac:spMkLst>
          </pc:spChg>
          <pc:spChg chg="del mod modVis">
            <ac:chgData name="Tobias Brammer" userId="80a1e1bd-3b82-47a5-b259-da62a397db92" providerId="ADAL" clId="{1E3A7C41-47CF-4BFD-8C66-533AAAACACA8}" dt="2023-02-28T05:57:37.502" v="1707" actId="478"/>
            <ac:spMkLst>
              <pc:docMk/>
              <pc:sldMasterMk cId="408341288" sldId="2147483648"/>
              <pc:sldLayoutMk cId="3777408618" sldId="2147483675"/>
              <ac:spMk id="3" creationId="{55ED0FDF-648C-3FF7-15C4-A66690099AB4}"/>
            </ac:spMkLst>
          </pc:spChg>
          <pc:spChg chg="mod">
            <ac:chgData name="Tobias Brammer" userId="80a1e1bd-3b82-47a5-b259-da62a397db92" providerId="ADAL" clId="{1E3A7C41-47CF-4BFD-8C66-533AAAACACA8}" dt="2023-02-28T05:57:36.348" v="627"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1E3A7C41-47CF-4BFD-8C66-533AAAACACA8}" dt="2023-02-28T05:57:36.348" v="626"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1E3A7C41-47CF-4BFD-8C66-533AAAACACA8}" dt="2023-02-28T05:57:36.364" v="631"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1E3A7C41-47CF-4BFD-8C66-533AAAACACA8}" dt="2023-02-28T05:57:36.348" v="629" actId="947"/>
            <ac:spMkLst>
              <pc:docMk/>
              <pc:sldMasterMk cId="408341288" sldId="2147483648"/>
              <pc:sldLayoutMk cId="3777408618" sldId="2147483675"/>
              <ac:spMk id="12" creationId="{3E26791D-912A-4A89-B575-16A619848A0E}"/>
            </ac:spMkLst>
          </pc:spChg>
          <pc:graphicFrameChg chg="mod ord modVis replST">
            <ac:chgData name="Tobias Brammer" userId="80a1e1bd-3b82-47a5-b259-da62a397db92" providerId="ADAL" clId="{1E3A7C41-47CF-4BFD-8C66-533AAAACACA8}" dt="2023-02-28T05:57:37.518" v="1715" actId="1076"/>
            <ac:graphicFrameMkLst>
              <pc:docMk/>
              <pc:sldMasterMk cId="408341288" sldId="2147483648"/>
              <pc:sldLayoutMk cId="3777408618" sldId="2147483675"/>
              <ac:graphicFrameMk id="4" creationId="{EE13597B-E899-28DA-2685-B261BE4EC78C}"/>
            </ac:graphicFrameMkLst>
          </pc:graphicFrameChg>
        </pc:sldLayoutChg>
        <pc:sldLayoutChg chg="delSp modSp mod">
          <pc:chgData name="Tobias Brammer" userId="80a1e1bd-3b82-47a5-b259-da62a397db92" providerId="ADAL" clId="{1E3A7C41-47CF-4BFD-8C66-533AAAACACA8}" dt="2023-02-28T05:57:37.534" v="1724" actId="1076"/>
          <pc:sldLayoutMkLst>
            <pc:docMk/>
            <pc:sldMasterMk cId="408341288" sldId="2147483648"/>
            <pc:sldLayoutMk cId="803479191" sldId="2147483676"/>
          </pc:sldLayoutMkLst>
          <pc:spChg chg="mod">
            <ac:chgData name="Tobias Brammer" userId="80a1e1bd-3b82-47a5-b259-da62a397db92" providerId="ADAL" clId="{1E3A7C41-47CF-4BFD-8C66-533AAAACACA8}" dt="2023-02-28T05:57:37.048" v="1044" actId="948"/>
            <ac:spMkLst>
              <pc:docMk/>
              <pc:sldMasterMk cId="408341288" sldId="2147483648"/>
              <pc:sldLayoutMk cId="803479191" sldId="2147483676"/>
              <ac:spMk id="2" creationId="{00000000-0000-0000-0000-000000000000}"/>
            </ac:spMkLst>
          </pc:spChg>
          <pc:spChg chg="del mod modVis">
            <ac:chgData name="Tobias Brammer" userId="80a1e1bd-3b82-47a5-b259-da62a397db92" providerId="ADAL" clId="{1E3A7C41-47CF-4BFD-8C66-533AAAACACA8}" dt="2023-02-28T05:57:37.518" v="1716" actId="478"/>
            <ac:spMkLst>
              <pc:docMk/>
              <pc:sldMasterMk cId="408341288" sldId="2147483648"/>
              <pc:sldLayoutMk cId="803479191" sldId="2147483676"/>
              <ac:spMk id="3" creationId="{5E2BC3CA-997B-E9AA-C116-58430ED5E0EC}"/>
            </ac:spMkLst>
          </pc:spChg>
          <pc:spChg chg="mod">
            <ac:chgData name="Tobias Brammer" userId="80a1e1bd-3b82-47a5-b259-da62a397db92" providerId="ADAL" clId="{1E3A7C41-47CF-4BFD-8C66-533AAAACACA8}" dt="2023-02-28T05:57:36.364" v="633"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1E3A7C41-47CF-4BFD-8C66-533AAAACACA8}" dt="2023-02-28T05:57:36.364" v="638"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1E3A7C41-47CF-4BFD-8C66-533AAAACACA8}" dt="2023-02-28T05:57:36.364" v="635"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1E3A7C41-47CF-4BFD-8C66-533AAAACACA8}" dt="2023-02-28T05:57:36.364" v="637" actId="947"/>
            <ac:spMkLst>
              <pc:docMk/>
              <pc:sldMasterMk cId="408341288" sldId="2147483648"/>
              <pc:sldLayoutMk cId="803479191" sldId="2147483676"/>
              <ac:spMk id="34" creationId="{D8329A9B-7465-4D18-8C10-A6F4DC3954EC}"/>
            </ac:spMkLst>
          </pc:spChg>
          <pc:graphicFrameChg chg="mod ord modVis replST">
            <ac:chgData name="Tobias Brammer" userId="80a1e1bd-3b82-47a5-b259-da62a397db92" providerId="ADAL" clId="{1E3A7C41-47CF-4BFD-8C66-533AAAACACA8}" dt="2023-02-28T05:57:37.534" v="1724" actId="1076"/>
            <ac:graphicFrameMkLst>
              <pc:docMk/>
              <pc:sldMasterMk cId="408341288" sldId="2147483648"/>
              <pc:sldLayoutMk cId="803479191" sldId="2147483676"/>
              <ac:graphicFrameMk id="4" creationId="{E19A314B-22AD-EFCE-EA25-5C90DBDE93F0}"/>
            </ac:graphicFrameMkLst>
          </pc:graphicFrameChg>
        </pc:sldLayoutChg>
        <pc:sldLayoutChg chg="delSp modSp mod">
          <pc:chgData name="Tobias Brammer" userId="80a1e1bd-3b82-47a5-b259-da62a397db92" providerId="ADAL" clId="{1E3A7C41-47CF-4BFD-8C66-533AAAACACA8}" dt="2023-02-28T05:57:37.569" v="1742" actId="1076"/>
          <pc:sldLayoutMkLst>
            <pc:docMk/>
            <pc:sldMasterMk cId="408341288" sldId="2147483648"/>
            <pc:sldLayoutMk cId="1348899113" sldId="2147483677"/>
          </pc:sldLayoutMkLst>
          <pc:spChg chg="mod">
            <ac:chgData name="Tobias Brammer" userId="80a1e1bd-3b82-47a5-b259-da62a397db92" providerId="ADAL" clId="{1E3A7C41-47CF-4BFD-8C66-533AAAACACA8}" dt="2023-02-28T05:57:37.095" v="1116" actId="948"/>
            <ac:spMkLst>
              <pc:docMk/>
              <pc:sldMasterMk cId="408341288" sldId="2147483648"/>
              <pc:sldLayoutMk cId="1348899113" sldId="2147483677"/>
              <ac:spMk id="2" creationId="{00000000-0000-0000-0000-000000000000}"/>
            </ac:spMkLst>
          </pc:spChg>
          <pc:spChg chg="del mod modVis">
            <ac:chgData name="Tobias Brammer" userId="80a1e1bd-3b82-47a5-b259-da62a397db92" providerId="ADAL" clId="{1E3A7C41-47CF-4BFD-8C66-533AAAACACA8}" dt="2023-02-28T05:57:37.549" v="1734" actId="478"/>
            <ac:spMkLst>
              <pc:docMk/>
              <pc:sldMasterMk cId="408341288" sldId="2147483648"/>
              <pc:sldLayoutMk cId="1348899113" sldId="2147483677"/>
              <ac:spMk id="3" creationId="{C3010575-1E18-D458-5ED5-3C7B51816370}"/>
            </ac:spMkLst>
          </pc:spChg>
          <pc:spChg chg="mod">
            <ac:chgData name="Tobias Brammer" userId="80a1e1bd-3b82-47a5-b259-da62a397db92" providerId="ADAL" clId="{1E3A7C41-47CF-4BFD-8C66-533AAAACACA8}" dt="2023-02-28T05:57:36.379" v="646"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1E3A7C41-47CF-4BFD-8C66-533AAAACACA8}" dt="2023-02-28T05:57:36.395" v="648"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1E3A7C41-47CF-4BFD-8C66-533AAAACACA8}" dt="2023-02-28T05:57:36.395" v="650"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1E3A7C41-47CF-4BFD-8C66-533AAAACACA8}" dt="2023-02-28T05:57:36.395" v="652"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1E3A7C41-47CF-4BFD-8C66-533AAAACACA8}" dt="2023-02-28T05:57:36.395" v="651" actId="790"/>
            <ac:spMkLst>
              <pc:docMk/>
              <pc:sldMasterMk cId="408341288" sldId="2147483648"/>
              <pc:sldLayoutMk cId="1348899113" sldId="2147483677"/>
              <ac:spMk id="17" creationId="{0496EE00-B7B1-4FBC-AE5D-1ED4C224E899}"/>
            </ac:spMkLst>
          </pc:spChg>
          <pc:graphicFrameChg chg="mod ord modVis replST">
            <ac:chgData name="Tobias Brammer" userId="80a1e1bd-3b82-47a5-b259-da62a397db92" providerId="ADAL" clId="{1E3A7C41-47CF-4BFD-8C66-533AAAACACA8}" dt="2023-02-28T05:57:37.569" v="1742" actId="1076"/>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1E3A7C41-47CF-4BFD-8C66-533AAAACACA8}" dt="2023-02-28T05:57:37.631" v="1777" actId="1076"/>
          <pc:sldLayoutMkLst>
            <pc:docMk/>
            <pc:sldMasterMk cId="408341288" sldId="2147483648"/>
            <pc:sldLayoutMk cId="1421122532" sldId="2147483678"/>
          </pc:sldLayoutMkLst>
          <pc:spChg chg="mod">
            <ac:chgData name="Tobias Brammer" userId="80a1e1bd-3b82-47a5-b259-da62a397db92" providerId="ADAL" clId="{1E3A7C41-47CF-4BFD-8C66-533AAAACACA8}" dt="2023-02-28T05:57:36.548" v="720"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1E3A7C41-47CF-4BFD-8C66-533AAAACACA8}" dt="2023-02-28T05:57:36.548" v="718"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1E3A7C41-47CF-4BFD-8C66-533AAAACACA8}" dt="2023-02-28T05:57:36.563" v="726"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1E3A7C41-47CF-4BFD-8C66-533AAAACACA8}" dt="2023-02-28T05:57:36.548" v="721"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1E3A7C41-47CF-4BFD-8C66-533AAAACACA8}" dt="2023-02-28T05:57:36.548" v="722"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1E3A7C41-47CF-4BFD-8C66-533AAAACACA8}" dt="2023-02-28T05:57:36.563" v="723"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1E3A7C41-47CF-4BFD-8C66-533AAAACACA8}" dt="2023-02-28T05:57:36.563" v="725"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1E3A7C41-47CF-4BFD-8C66-533AAAACACA8}" dt="2023-02-28T05:57:36.548" v="719" actId="790"/>
            <ac:spMkLst>
              <pc:docMk/>
              <pc:sldMasterMk cId="408341288" sldId="2147483648"/>
              <pc:sldLayoutMk cId="1421122532" sldId="2147483678"/>
              <ac:spMk id="36" creationId="{E965B3AD-EE9F-4A21-8AAE-0CF487A6FB7B}"/>
            </ac:spMkLst>
          </pc:spChg>
          <pc:graphicFrameChg chg="mod ord modVis replST">
            <ac:chgData name="Tobias Brammer" userId="80a1e1bd-3b82-47a5-b259-da62a397db92" providerId="ADAL" clId="{1E3A7C41-47CF-4BFD-8C66-533AAAACACA8}" dt="2023-02-28T05:57:37.631" v="1777" actId="1076"/>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1E3A7C41-47CF-4BFD-8C66-533AAAACACA8}" dt="2023-02-28T05:57:37.696" v="1811" actId="1076"/>
          <pc:sldLayoutMkLst>
            <pc:docMk/>
            <pc:sldMasterMk cId="408341288" sldId="2147483648"/>
            <pc:sldLayoutMk cId="1013684879" sldId="2147483679"/>
          </pc:sldLayoutMkLst>
          <pc:spChg chg="mod">
            <ac:chgData name="Tobias Brammer" userId="80a1e1bd-3b82-47a5-b259-da62a397db92" providerId="ADAL" clId="{1E3A7C41-47CF-4BFD-8C66-533AAAACACA8}" dt="2023-02-28T05:57:36.563" v="730"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1E3A7C41-47CF-4BFD-8C66-533AAAACACA8}" dt="2023-02-28T05:57:36.563" v="731"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1E3A7C41-47CF-4BFD-8C66-533AAAACACA8}" dt="2023-02-28T05:57:36.563" v="727"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1E3A7C41-47CF-4BFD-8C66-533AAAACACA8}" dt="2023-02-28T05:57:36.563" v="728"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1E3A7C41-47CF-4BFD-8C66-533AAAACACA8}" dt="2023-02-28T05:57:36.563" v="729" actId="790"/>
            <ac:spMkLst>
              <pc:docMk/>
              <pc:sldMasterMk cId="408341288" sldId="2147483648"/>
              <pc:sldLayoutMk cId="1013684879" sldId="2147483679"/>
              <ac:spMk id="12" creationId="{C971CBE6-8195-46E1-AEA2-BD555ECCC0A9}"/>
            </ac:spMkLst>
          </pc:spChg>
          <pc:graphicFrameChg chg="mod ord modVis replST">
            <ac:chgData name="Tobias Brammer" userId="80a1e1bd-3b82-47a5-b259-da62a397db92" providerId="ADAL" clId="{1E3A7C41-47CF-4BFD-8C66-533AAAACACA8}" dt="2023-02-28T05:57:37.696" v="1811" actId="1076"/>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1E3A7C41-47CF-4BFD-8C66-533AAAACACA8}" dt="2023-02-28T05:57:37.664" v="1794" actId="1076"/>
          <pc:sldLayoutMkLst>
            <pc:docMk/>
            <pc:sldMasterMk cId="408341288" sldId="2147483648"/>
            <pc:sldLayoutMk cId="3945193607" sldId="2147483680"/>
          </pc:sldLayoutMkLst>
          <pc:spChg chg="mod">
            <ac:chgData name="Tobias Brammer" userId="80a1e1bd-3b82-47a5-b259-da62a397db92" providerId="ADAL" clId="{1E3A7C41-47CF-4BFD-8C66-533AAAACACA8}" dt="2023-02-28T05:57:36.595" v="746"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1E3A7C41-47CF-4BFD-8C66-533AAAACACA8}" dt="2023-02-28T05:57:36.579" v="734"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1E3A7C41-47CF-4BFD-8C66-533AAAACACA8}" dt="2023-02-28T05:57:36.579" v="736"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1E3A7C41-47CF-4BFD-8C66-533AAAACACA8}" dt="2023-02-28T05:57:36.579" v="738"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1E3A7C41-47CF-4BFD-8C66-533AAAACACA8}" dt="2023-02-28T05:57:36.579" v="745"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1E3A7C41-47CF-4BFD-8C66-533AAAACACA8}" dt="2023-02-28T05:57:36.579" v="740"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1E3A7C41-47CF-4BFD-8C66-533AAAACACA8}" dt="2023-02-28T05:57:36.579" v="742"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1E3A7C41-47CF-4BFD-8C66-533AAAACACA8}" dt="2023-02-28T05:57:36.579" v="743"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1E3A7C41-47CF-4BFD-8C66-533AAAACACA8}" dt="2023-02-28T05:57:36.579" v="744" actId="790"/>
            <ac:spMkLst>
              <pc:docMk/>
              <pc:sldMasterMk cId="408341288" sldId="2147483648"/>
              <pc:sldLayoutMk cId="3945193607" sldId="2147483680"/>
              <ac:spMk id="37" creationId="{DBA9BEEB-9A9C-4E0D-B111-7218E5CD52D1}"/>
            </ac:spMkLst>
          </pc:spChg>
          <pc:graphicFrameChg chg="mod ord modVis replST">
            <ac:chgData name="Tobias Brammer" userId="80a1e1bd-3b82-47a5-b259-da62a397db92" providerId="ADAL" clId="{1E3A7C41-47CF-4BFD-8C66-533AAAACACA8}" dt="2023-02-28T05:57:37.664" v="1794" actId="1076"/>
            <ac:graphicFrameMkLst>
              <pc:docMk/>
              <pc:sldMasterMk cId="408341288" sldId="2147483648"/>
              <pc:sldLayoutMk cId="3945193607" sldId="2147483680"/>
              <ac:graphicFrameMk id="2" creationId="{B2B34963-242D-90C7-1E7A-AB958EBC24B4}"/>
            </ac:graphicFrameMkLst>
          </pc:graphicFrameChg>
        </pc:sldLayoutChg>
        <pc:sldLayoutChg chg="delSp modSp mod">
          <pc:chgData name="Tobias Brammer" userId="80a1e1bd-3b82-47a5-b259-da62a397db92" providerId="ADAL" clId="{1E3A7C41-47CF-4BFD-8C66-533AAAACACA8}" dt="2023-02-28T05:57:37.711" v="1820" actId="1076"/>
          <pc:sldLayoutMkLst>
            <pc:docMk/>
            <pc:sldMasterMk cId="408341288" sldId="2147483648"/>
            <pc:sldLayoutMk cId="547289489" sldId="2147483681"/>
          </pc:sldLayoutMkLst>
          <pc:spChg chg="mod">
            <ac:chgData name="Tobias Brammer" userId="80a1e1bd-3b82-47a5-b259-da62a397db92" providerId="ADAL" clId="{1E3A7C41-47CF-4BFD-8C66-533AAAACACA8}" dt="2023-02-28T05:57:37.242" v="1332" actId="948"/>
            <ac:spMkLst>
              <pc:docMk/>
              <pc:sldMasterMk cId="408341288" sldId="2147483648"/>
              <pc:sldLayoutMk cId="547289489" sldId="2147483681"/>
              <ac:spMk id="2" creationId="{A45B6DFC-9623-4183-8403-5AF3E92605AA}"/>
            </ac:spMkLst>
          </pc:spChg>
          <pc:spChg chg="del mod modVis">
            <ac:chgData name="Tobias Brammer" userId="80a1e1bd-3b82-47a5-b259-da62a397db92" providerId="ADAL" clId="{1E3A7C41-47CF-4BFD-8C66-533AAAACACA8}" dt="2023-02-28T05:57:37.696" v="1812" actId="478"/>
            <ac:spMkLst>
              <pc:docMk/>
              <pc:sldMasterMk cId="408341288" sldId="2147483648"/>
              <pc:sldLayoutMk cId="547289489" sldId="2147483681"/>
              <ac:spMk id="3" creationId="{A7B256D0-0A5B-F73E-2960-ABC9DE017F75}"/>
            </ac:spMkLst>
          </pc:spChg>
          <pc:spChg chg="mod">
            <ac:chgData name="Tobias Brammer" userId="80a1e1bd-3b82-47a5-b259-da62a397db92" providerId="ADAL" clId="{1E3A7C41-47CF-4BFD-8C66-533AAAACACA8}" dt="2023-02-28T05:57:36.411" v="661"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1E3A7C41-47CF-4BFD-8C66-533AAAACACA8}" dt="2023-02-28T05:57:36.411" v="659"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1E3A7C41-47CF-4BFD-8C66-533AAAACACA8}" dt="2023-02-28T05:57:36.411" v="662"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1E3A7C41-47CF-4BFD-8C66-533AAAACACA8}" dt="2023-02-28T05:57:36.426" v="664" actId="947"/>
            <ac:spMkLst>
              <pc:docMk/>
              <pc:sldMasterMk cId="408341288" sldId="2147483648"/>
              <pc:sldLayoutMk cId="547289489" sldId="2147483681"/>
              <ac:spMk id="13" creationId="{C967A86E-1E38-460F-9723-9D24C8DEEF8B}"/>
            </ac:spMkLst>
          </pc:spChg>
          <pc:graphicFrameChg chg="mod ord modVis replST">
            <ac:chgData name="Tobias Brammer" userId="80a1e1bd-3b82-47a5-b259-da62a397db92" providerId="ADAL" clId="{1E3A7C41-47CF-4BFD-8C66-533AAAACACA8}" dt="2023-02-28T05:57:37.711" v="1820" actId="1076"/>
            <ac:graphicFrameMkLst>
              <pc:docMk/>
              <pc:sldMasterMk cId="408341288" sldId="2147483648"/>
              <pc:sldLayoutMk cId="547289489" sldId="2147483681"/>
              <ac:graphicFrameMk id="4" creationId="{F3EE7813-74C2-F8E1-D412-BE30BC2B57C4}"/>
            </ac:graphicFrameMkLst>
          </pc:graphicFrameChg>
        </pc:sldLayoutChg>
        <pc:sldLayoutChg chg="delSp modSp mod">
          <pc:chgData name="Tobias Brammer" userId="80a1e1bd-3b82-47a5-b259-da62a397db92" providerId="ADAL" clId="{1E3A7C41-47CF-4BFD-8C66-533AAAACACA8}" dt="2023-02-28T05:57:37.727" v="1829" actId="1076"/>
          <pc:sldLayoutMkLst>
            <pc:docMk/>
            <pc:sldMasterMk cId="408341288" sldId="2147483648"/>
            <pc:sldLayoutMk cId="1364635059" sldId="2147483682"/>
          </pc:sldLayoutMkLst>
          <pc:spChg chg="mod">
            <ac:chgData name="Tobias Brammer" userId="80a1e1bd-3b82-47a5-b259-da62a397db92" providerId="ADAL" clId="{1E3A7C41-47CF-4BFD-8C66-533AAAACACA8}" dt="2023-02-28T05:57:37.264" v="1368" actId="948"/>
            <ac:spMkLst>
              <pc:docMk/>
              <pc:sldMasterMk cId="408341288" sldId="2147483648"/>
              <pc:sldLayoutMk cId="1364635059" sldId="2147483682"/>
              <ac:spMk id="2" creationId="{A45B6DFC-9623-4183-8403-5AF3E92605AA}"/>
            </ac:spMkLst>
          </pc:spChg>
          <pc:spChg chg="del mod modVis">
            <ac:chgData name="Tobias Brammer" userId="80a1e1bd-3b82-47a5-b259-da62a397db92" providerId="ADAL" clId="{1E3A7C41-47CF-4BFD-8C66-533AAAACACA8}" dt="2023-02-28T05:57:37.711" v="1821" actId="478"/>
            <ac:spMkLst>
              <pc:docMk/>
              <pc:sldMasterMk cId="408341288" sldId="2147483648"/>
              <pc:sldLayoutMk cId="1364635059" sldId="2147483682"/>
              <ac:spMk id="3" creationId="{63019E8B-7838-845C-7A3A-35396FF89897}"/>
            </ac:spMkLst>
          </pc:spChg>
          <pc:spChg chg="mod">
            <ac:chgData name="Tobias Brammer" userId="80a1e1bd-3b82-47a5-b259-da62a397db92" providerId="ADAL" clId="{1E3A7C41-47CF-4BFD-8C66-533AAAACACA8}" dt="2023-02-28T05:57:36.426" v="667"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1E3A7C41-47CF-4BFD-8C66-533AAAACACA8}" dt="2023-02-28T05:57:36.426" v="665"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1E3A7C41-47CF-4BFD-8C66-533AAAACACA8}" dt="2023-02-28T05:57:36.426" v="668"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1E3A7C41-47CF-4BFD-8C66-533AAAACACA8}" dt="2023-02-28T05:57:36.426" v="670" actId="947"/>
            <ac:spMkLst>
              <pc:docMk/>
              <pc:sldMasterMk cId="408341288" sldId="2147483648"/>
              <pc:sldLayoutMk cId="1364635059" sldId="2147483682"/>
              <ac:spMk id="13" creationId="{18590422-9BE5-4289-94F5-8531586DFCD8}"/>
            </ac:spMkLst>
          </pc:spChg>
          <pc:graphicFrameChg chg="mod ord modVis replST">
            <ac:chgData name="Tobias Brammer" userId="80a1e1bd-3b82-47a5-b259-da62a397db92" providerId="ADAL" clId="{1E3A7C41-47CF-4BFD-8C66-533AAAACACA8}" dt="2023-02-28T05:57:37.727" v="1829" actId="1076"/>
            <ac:graphicFrameMkLst>
              <pc:docMk/>
              <pc:sldMasterMk cId="408341288" sldId="2147483648"/>
              <pc:sldLayoutMk cId="1364635059" sldId="2147483682"/>
              <ac:graphicFrameMk id="4" creationId="{C012E119-F5DD-6106-9214-36AB682F7F06}"/>
            </ac:graphicFrameMkLst>
          </pc:graphicFrameChg>
        </pc:sldLayoutChg>
        <pc:sldLayoutChg chg="delSp modSp mod">
          <pc:chgData name="Tobias Brammer" userId="80a1e1bd-3b82-47a5-b259-da62a397db92" providerId="ADAL" clId="{1E3A7C41-47CF-4BFD-8C66-533AAAACACA8}" dt="2023-02-28T05:57:37.780" v="1856" actId="1076"/>
          <pc:sldLayoutMkLst>
            <pc:docMk/>
            <pc:sldMasterMk cId="408341288" sldId="2147483648"/>
            <pc:sldLayoutMk cId="3912777144" sldId="2147483683"/>
          </pc:sldLayoutMkLst>
          <pc:spChg chg="del mod modVis">
            <ac:chgData name="Tobias Brammer" userId="80a1e1bd-3b82-47a5-b259-da62a397db92" providerId="ADAL" clId="{1E3A7C41-47CF-4BFD-8C66-533AAAACACA8}" dt="2023-02-28T05:57:37.764" v="1848" actId="478"/>
            <ac:spMkLst>
              <pc:docMk/>
              <pc:sldMasterMk cId="408341288" sldId="2147483648"/>
              <pc:sldLayoutMk cId="3912777144" sldId="2147483683"/>
              <ac:spMk id="2" creationId="{0F598405-7069-128A-8C54-ACA789BA2F54}"/>
            </ac:spMkLst>
          </pc:spChg>
          <pc:spChg chg="mod">
            <ac:chgData name="Tobias Brammer" userId="80a1e1bd-3b82-47a5-b259-da62a397db92" providerId="ADAL" clId="{1E3A7C41-47CF-4BFD-8C66-533AAAACACA8}" dt="2023-02-28T05:57:36.442" v="674"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1E3A7C41-47CF-4BFD-8C66-533AAAACACA8}" dt="2023-02-28T05:57:36.426" v="671"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1E3A7C41-47CF-4BFD-8C66-533AAAACACA8}" dt="2023-02-28T05:57:36.448" v="675"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1E3A7C41-47CF-4BFD-8C66-533AAAACACA8}" dt="2023-02-28T05:57:37.327" v="1476"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1E3A7C41-47CF-4BFD-8C66-533AAAACACA8}" dt="2023-02-28T05:57:36.448" v="676"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1E3A7C41-47CF-4BFD-8C66-533AAAACACA8}" dt="2023-02-28T05:57:36.442" v="672"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1E3A7C41-47CF-4BFD-8C66-533AAAACACA8}" dt="2023-02-28T05:57:36.448" v="678" actId="947"/>
            <ac:spMkLst>
              <pc:docMk/>
              <pc:sldMasterMk cId="408341288" sldId="2147483648"/>
              <pc:sldLayoutMk cId="3912777144" sldId="2147483683"/>
              <ac:spMk id="33" creationId="{C96493EE-CEB4-4D66-95C2-0B294097E5C1}"/>
            </ac:spMkLst>
          </pc:spChg>
          <pc:graphicFrameChg chg="mod ord modVis replST">
            <ac:chgData name="Tobias Brammer" userId="80a1e1bd-3b82-47a5-b259-da62a397db92" providerId="ADAL" clId="{1E3A7C41-47CF-4BFD-8C66-533AAAACACA8}" dt="2023-02-28T05:57:37.780" v="1856" actId="1076"/>
            <ac:graphicFrameMkLst>
              <pc:docMk/>
              <pc:sldMasterMk cId="408341288" sldId="2147483648"/>
              <pc:sldLayoutMk cId="3912777144" sldId="2147483683"/>
              <ac:graphicFrameMk id="3" creationId="{DB55FE80-6286-289B-DD1E-C57D0B5F519F}"/>
            </ac:graphicFrameMkLst>
          </pc:graphicFrameChg>
        </pc:sldLayoutChg>
        <pc:sldLayoutChg chg="delSp modSp mod">
          <pc:chgData name="Tobias Brammer" userId="80a1e1bd-3b82-47a5-b259-da62a397db92" providerId="ADAL" clId="{1E3A7C41-47CF-4BFD-8C66-533AAAACACA8}" dt="2023-02-28T05:57:37.749" v="1838" actId="1076"/>
          <pc:sldLayoutMkLst>
            <pc:docMk/>
            <pc:sldMasterMk cId="408341288" sldId="2147483648"/>
            <pc:sldLayoutMk cId="3865668458" sldId="2147483684"/>
          </pc:sldLayoutMkLst>
          <pc:spChg chg="mod">
            <ac:chgData name="Tobias Brammer" userId="80a1e1bd-3b82-47a5-b259-da62a397db92" providerId="ADAL" clId="{1E3A7C41-47CF-4BFD-8C66-533AAAACACA8}" dt="2023-02-28T05:57:37.280" v="1404" actId="948"/>
            <ac:spMkLst>
              <pc:docMk/>
              <pc:sldMasterMk cId="408341288" sldId="2147483648"/>
              <pc:sldLayoutMk cId="3865668458" sldId="2147483684"/>
              <ac:spMk id="2" creationId="{41406E95-0077-466F-B205-C9B6361A1F13}"/>
            </ac:spMkLst>
          </pc:spChg>
          <pc:spChg chg="del mod modVis">
            <ac:chgData name="Tobias Brammer" userId="80a1e1bd-3b82-47a5-b259-da62a397db92" providerId="ADAL" clId="{1E3A7C41-47CF-4BFD-8C66-533AAAACACA8}" dt="2023-02-28T05:57:37.727" v="1830" actId="478"/>
            <ac:spMkLst>
              <pc:docMk/>
              <pc:sldMasterMk cId="408341288" sldId="2147483648"/>
              <pc:sldLayoutMk cId="3865668458" sldId="2147483684"/>
              <ac:spMk id="3" creationId="{085BE295-83D4-FE7D-101D-DD25F4B78528}"/>
            </ac:spMkLst>
          </pc:spChg>
          <pc:spChg chg="mod">
            <ac:chgData name="Tobias Brammer" userId="80a1e1bd-3b82-47a5-b259-da62a397db92" providerId="ADAL" clId="{1E3A7C41-47CF-4BFD-8C66-533AAAACACA8}" dt="2023-02-28T05:57:36.448" v="680"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1E3A7C41-47CF-4BFD-8C66-533AAAACACA8}" dt="2023-02-28T05:57:36.448" v="681"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1E3A7C41-47CF-4BFD-8C66-533AAAACACA8}" dt="2023-02-28T05:57:36.463" v="682" actId="790"/>
            <ac:spMkLst>
              <pc:docMk/>
              <pc:sldMasterMk cId="408341288" sldId="2147483648"/>
              <pc:sldLayoutMk cId="3865668458" sldId="2147483684"/>
              <ac:spMk id="9" creationId="{2A765D59-1E8F-45BF-9694-4433FBE0A66E}"/>
            </ac:spMkLst>
          </pc:spChg>
          <pc:graphicFrameChg chg="mod ord modVis replST">
            <ac:chgData name="Tobias Brammer" userId="80a1e1bd-3b82-47a5-b259-da62a397db92" providerId="ADAL" clId="{1E3A7C41-47CF-4BFD-8C66-533AAAACACA8}" dt="2023-02-28T05:57:37.749" v="1838" actId="1076"/>
            <ac:graphicFrameMkLst>
              <pc:docMk/>
              <pc:sldMasterMk cId="408341288" sldId="2147483648"/>
              <pc:sldLayoutMk cId="3865668458" sldId="2147483684"/>
              <ac:graphicFrameMk id="4" creationId="{06E8AE74-7B17-EDE3-BB81-AD934018C725}"/>
            </ac:graphicFrameMkLst>
          </pc:graphicFrameChg>
        </pc:sldLayoutChg>
        <pc:sldLayoutChg chg="delSp modSp mod">
          <pc:chgData name="Tobias Brammer" userId="80a1e1bd-3b82-47a5-b259-da62a397db92" providerId="ADAL" clId="{1E3A7C41-47CF-4BFD-8C66-533AAAACACA8}" dt="2023-02-28T05:57:37.764" v="1847" actId="1076"/>
          <pc:sldLayoutMkLst>
            <pc:docMk/>
            <pc:sldMasterMk cId="408341288" sldId="2147483648"/>
            <pc:sldLayoutMk cId="1230172900" sldId="2147483685"/>
          </pc:sldLayoutMkLst>
          <pc:spChg chg="mod">
            <ac:chgData name="Tobias Brammer" userId="80a1e1bd-3b82-47a5-b259-da62a397db92" providerId="ADAL" clId="{1E3A7C41-47CF-4BFD-8C66-533AAAACACA8}" dt="2023-02-28T05:57:37.311" v="1440" actId="948"/>
            <ac:spMkLst>
              <pc:docMk/>
              <pc:sldMasterMk cId="408341288" sldId="2147483648"/>
              <pc:sldLayoutMk cId="1230172900" sldId="2147483685"/>
              <ac:spMk id="2" creationId="{41406E95-0077-466F-B205-C9B6361A1F13}"/>
            </ac:spMkLst>
          </pc:spChg>
          <pc:spChg chg="del mod modVis">
            <ac:chgData name="Tobias Brammer" userId="80a1e1bd-3b82-47a5-b259-da62a397db92" providerId="ADAL" clId="{1E3A7C41-47CF-4BFD-8C66-533AAAACACA8}" dt="2023-02-28T05:57:37.749" v="1839" actId="478"/>
            <ac:spMkLst>
              <pc:docMk/>
              <pc:sldMasterMk cId="408341288" sldId="2147483648"/>
              <pc:sldLayoutMk cId="1230172900" sldId="2147483685"/>
              <ac:spMk id="3" creationId="{490375B6-D132-CA2E-7ED6-996D0D91A7DD}"/>
            </ac:spMkLst>
          </pc:spChg>
          <pc:spChg chg="mod">
            <ac:chgData name="Tobias Brammer" userId="80a1e1bd-3b82-47a5-b259-da62a397db92" providerId="ADAL" clId="{1E3A7C41-47CF-4BFD-8C66-533AAAACACA8}" dt="2023-02-28T05:57:36.463" v="684"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1E3A7C41-47CF-4BFD-8C66-533AAAACACA8}" dt="2023-02-28T05:57:36.463" v="685"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1E3A7C41-47CF-4BFD-8C66-533AAAACACA8}" dt="2023-02-28T05:57:36.463" v="686"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1E3A7C41-47CF-4BFD-8C66-533AAAACACA8}" dt="2023-02-28T05:57:36.479" v="687" actId="790"/>
            <ac:spMkLst>
              <pc:docMk/>
              <pc:sldMasterMk cId="408341288" sldId="2147483648"/>
              <pc:sldLayoutMk cId="1230172900" sldId="2147483685"/>
              <ac:spMk id="9" creationId="{2A765D59-1E8F-45BF-9694-4433FBE0A66E}"/>
            </ac:spMkLst>
          </pc:spChg>
          <pc:graphicFrameChg chg="mod ord modVis replST">
            <ac:chgData name="Tobias Brammer" userId="80a1e1bd-3b82-47a5-b259-da62a397db92" providerId="ADAL" clId="{1E3A7C41-47CF-4BFD-8C66-533AAAACACA8}" dt="2023-02-28T05:57:37.764" v="1847" actId="1076"/>
            <ac:graphicFrameMkLst>
              <pc:docMk/>
              <pc:sldMasterMk cId="408341288" sldId="2147483648"/>
              <pc:sldLayoutMk cId="1230172900" sldId="2147483685"/>
              <ac:graphicFrameMk id="4" creationId="{E87B03DB-BAEC-5561-E2F2-6CA14020B0FA}"/>
            </ac:graphicFrameMkLst>
          </pc:graphicFrameChg>
        </pc:sldLayoutChg>
        <pc:sldLayoutChg chg="delSp modSp mod">
          <pc:chgData name="Tobias Brammer" userId="80a1e1bd-3b82-47a5-b259-da62a397db92" providerId="ADAL" clId="{1E3A7C41-47CF-4BFD-8C66-533AAAACACA8}" dt="2023-02-28T05:57:37.585" v="1751" actId="1076"/>
          <pc:sldLayoutMkLst>
            <pc:docMk/>
            <pc:sldMasterMk cId="408341288" sldId="2147483648"/>
            <pc:sldLayoutMk cId="1463015649" sldId="2147483686"/>
          </pc:sldLayoutMkLst>
          <pc:spChg chg="mod">
            <ac:chgData name="Tobias Brammer" userId="80a1e1bd-3b82-47a5-b259-da62a397db92" providerId="ADAL" clId="{1E3A7C41-47CF-4BFD-8C66-533AAAACACA8}" dt="2023-02-28T05:57:37.111" v="1152" actId="948"/>
            <ac:spMkLst>
              <pc:docMk/>
              <pc:sldMasterMk cId="408341288" sldId="2147483648"/>
              <pc:sldLayoutMk cId="1463015649" sldId="2147483686"/>
              <ac:spMk id="2" creationId="{41406E95-0077-466F-B205-C9B6361A1F13}"/>
            </ac:spMkLst>
          </pc:spChg>
          <pc:spChg chg="del mod modVis">
            <ac:chgData name="Tobias Brammer" userId="80a1e1bd-3b82-47a5-b259-da62a397db92" providerId="ADAL" clId="{1E3A7C41-47CF-4BFD-8C66-533AAAACACA8}" dt="2023-02-28T05:57:37.569" v="1743" actId="478"/>
            <ac:spMkLst>
              <pc:docMk/>
              <pc:sldMasterMk cId="408341288" sldId="2147483648"/>
              <pc:sldLayoutMk cId="1463015649" sldId="2147483686"/>
              <ac:spMk id="3" creationId="{B42C3518-54C6-00D9-EDFD-62B63C16BB75}"/>
            </ac:spMkLst>
          </pc:spChg>
          <pc:spChg chg="mod">
            <ac:chgData name="Tobias Brammer" userId="80a1e1bd-3b82-47a5-b259-da62a397db92" providerId="ADAL" clId="{1E3A7C41-47CF-4BFD-8C66-533AAAACACA8}" dt="2023-02-28T05:57:36.479" v="689"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1E3A7C41-47CF-4BFD-8C66-533AAAACACA8}" dt="2023-02-28T05:57:36.479" v="690"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1E3A7C41-47CF-4BFD-8C66-533AAAACACA8}" dt="2023-02-28T05:57:36.479" v="691"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1E3A7C41-47CF-4BFD-8C66-533AAAACACA8}" dt="2023-02-28T05:57:36.479" v="692"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1E3A7C41-47CF-4BFD-8C66-533AAAACACA8}" dt="2023-02-28T05:57:36.495" v="693" actId="790"/>
            <ac:spMkLst>
              <pc:docMk/>
              <pc:sldMasterMk cId="408341288" sldId="2147483648"/>
              <pc:sldLayoutMk cId="1463015649" sldId="2147483686"/>
              <ac:spMk id="10" creationId="{6A45B6CB-352F-4E32-AF69-C299C10A51C2}"/>
            </ac:spMkLst>
          </pc:spChg>
          <pc:graphicFrameChg chg="mod ord modVis replST">
            <ac:chgData name="Tobias Brammer" userId="80a1e1bd-3b82-47a5-b259-da62a397db92" providerId="ADAL" clId="{1E3A7C41-47CF-4BFD-8C66-533AAAACACA8}" dt="2023-02-28T05:57:37.585" v="1751" actId="1076"/>
            <ac:graphicFrameMkLst>
              <pc:docMk/>
              <pc:sldMasterMk cId="408341288" sldId="2147483648"/>
              <pc:sldLayoutMk cId="1463015649" sldId="2147483686"/>
              <ac:graphicFrameMk id="4" creationId="{A407E8C6-0376-2DE4-3C8E-914D1A021849}"/>
            </ac:graphicFrameMkLst>
          </pc:graphicFrameChg>
        </pc:sldLayoutChg>
        <pc:sldLayoutChg chg="delSp modSp mod">
          <pc:chgData name="Tobias Brammer" userId="80a1e1bd-3b82-47a5-b259-da62a397db92" providerId="ADAL" clId="{1E3A7C41-47CF-4BFD-8C66-533AAAACACA8}" dt="2023-02-28T05:57:37.616" v="1769" actId="1076"/>
          <pc:sldLayoutMkLst>
            <pc:docMk/>
            <pc:sldMasterMk cId="408341288" sldId="2147483648"/>
            <pc:sldLayoutMk cId="3511884162" sldId="2147483687"/>
          </pc:sldLayoutMkLst>
          <pc:spChg chg="mod">
            <ac:chgData name="Tobias Brammer" userId="80a1e1bd-3b82-47a5-b259-da62a397db92" providerId="ADAL" clId="{1E3A7C41-47CF-4BFD-8C66-533AAAACACA8}" dt="2023-02-28T05:57:37.164" v="1224" actId="948"/>
            <ac:spMkLst>
              <pc:docMk/>
              <pc:sldMasterMk cId="408341288" sldId="2147483648"/>
              <pc:sldLayoutMk cId="3511884162" sldId="2147483687"/>
              <ac:spMk id="2" creationId="{41406E95-0077-466F-B205-C9B6361A1F13}"/>
            </ac:spMkLst>
          </pc:spChg>
          <pc:spChg chg="del mod modVis">
            <ac:chgData name="Tobias Brammer" userId="80a1e1bd-3b82-47a5-b259-da62a397db92" providerId="ADAL" clId="{1E3A7C41-47CF-4BFD-8C66-533AAAACACA8}" dt="2023-02-28T05:57:37.600" v="1761" actId="478"/>
            <ac:spMkLst>
              <pc:docMk/>
              <pc:sldMasterMk cId="408341288" sldId="2147483648"/>
              <pc:sldLayoutMk cId="3511884162" sldId="2147483687"/>
              <ac:spMk id="3" creationId="{BB9B6ED2-FCA7-69C4-A50D-ED430D15C218}"/>
            </ac:spMkLst>
          </pc:spChg>
          <pc:spChg chg="mod">
            <ac:chgData name="Tobias Brammer" userId="80a1e1bd-3b82-47a5-b259-da62a397db92" providerId="ADAL" clId="{1E3A7C41-47CF-4BFD-8C66-533AAAACACA8}" dt="2023-02-28T05:57:36.510" v="701"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1E3A7C41-47CF-4BFD-8C66-533AAAACACA8}" dt="2023-02-28T05:57:36.510" v="702"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1E3A7C41-47CF-4BFD-8C66-533AAAACACA8}" dt="2023-02-28T05:57:36.510" v="703"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1E3A7C41-47CF-4BFD-8C66-533AAAACACA8}" dt="2023-02-28T05:57:36.510" v="704"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1E3A7C41-47CF-4BFD-8C66-533AAAACACA8}" dt="2023-02-28T05:57:36.527" v="705"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1E3A7C41-47CF-4BFD-8C66-533AAAACACA8}" dt="2023-02-28T05:57:36.528" v="706"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1E3A7C41-47CF-4BFD-8C66-533AAAACACA8}" dt="2023-02-28T05:57:36.528" v="707" actId="790"/>
            <ac:spMkLst>
              <pc:docMk/>
              <pc:sldMasterMk cId="408341288" sldId="2147483648"/>
              <pc:sldLayoutMk cId="3511884162" sldId="2147483687"/>
              <ac:spMk id="14" creationId="{4377A560-23C0-491F-BDB7-C58123E772DF}"/>
            </ac:spMkLst>
          </pc:spChg>
          <pc:graphicFrameChg chg="mod ord modVis replST">
            <ac:chgData name="Tobias Brammer" userId="80a1e1bd-3b82-47a5-b259-da62a397db92" providerId="ADAL" clId="{1E3A7C41-47CF-4BFD-8C66-533AAAACACA8}" dt="2023-02-28T05:57:37.616" v="1769" actId="1076"/>
            <ac:graphicFrameMkLst>
              <pc:docMk/>
              <pc:sldMasterMk cId="408341288" sldId="2147483648"/>
              <pc:sldLayoutMk cId="3511884162" sldId="2147483687"/>
              <ac:graphicFrameMk id="4" creationId="{894B3E18-6AF9-96A9-7EF6-3F8F268D7B69}"/>
            </ac:graphicFrameMkLst>
          </pc:graphicFrameChg>
        </pc:sldLayoutChg>
        <pc:sldLayoutChg chg="delSp modSp mod">
          <pc:chgData name="Tobias Brammer" userId="80a1e1bd-3b82-47a5-b259-da62a397db92" providerId="ADAL" clId="{1E3A7C41-47CF-4BFD-8C66-533AAAACACA8}" dt="2023-02-28T05:57:37.649" v="1786" actId="1076"/>
          <pc:sldLayoutMkLst>
            <pc:docMk/>
            <pc:sldMasterMk cId="408341288" sldId="2147483648"/>
            <pc:sldLayoutMk cId="1427491588" sldId="2147483688"/>
          </pc:sldLayoutMkLst>
          <pc:spChg chg="mod">
            <ac:chgData name="Tobias Brammer" userId="80a1e1bd-3b82-47a5-b259-da62a397db92" providerId="ADAL" clId="{1E3A7C41-47CF-4BFD-8C66-533AAAACACA8}" dt="2023-02-28T05:57:37.180" v="1260" actId="948"/>
            <ac:spMkLst>
              <pc:docMk/>
              <pc:sldMasterMk cId="408341288" sldId="2147483648"/>
              <pc:sldLayoutMk cId="1427491588" sldId="2147483688"/>
              <ac:spMk id="2" creationId="{41406E95-0077-466F-B205-C9B6361A1F13}"/>
            </ac:spMkLst>
          </pc:spChg>
          <pc:spChg chg="del mod modVis">
            <ac:chgData name="Tobias Brammer" userId="80a1e1bd-3b82-47a5-b259-da62a397db92" providerId="ADAL" clId="{1E3A7C41-47CF-4BFD-8C66-533AAAACACA8}" dt="2023-02-28T05:57:37.631" v="1778" actId="478"/>
            <ac:spMkLst>
              <pc:docMk/>
              <pc:sldMasterMk cId="408341288" sldId="2147483648"/>
              <pc:sldLayoutMk cId="1427491588" sldId="2147483688"/>
              <ac:spMk id="3" creationId="{143EBB72-D2A2-6519-2E58-2BC8DFCE10BB}"/>
            </ac:spMkLst>
          </pc:spChg>
          <pc:spChg chg="mod">
            <ac:chgData name="Tobias Brammer" userId="80a1e1bd-3b82-47a5-b259-da62a397db92" providerId="ADAL" clId="{1E3A7C41-47CF-4BFD-8C66-533AAAACACA8}" dt="2023-02-28T05:57:36.528" v="709"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1E3A7C41-47CF-4BFD-8C66-533AAAACACA8}" dt="2023-02-28T05:57:36.528" v="710"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1E3A7C41-47CF-4BFD-8C66-533AAAACACA8}" dt="2023-02-28T05:57:36.528" v="711"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1E3A7C41-47CF-4BFD-8C66-533AAAACACA8}" dt="2023-02-28T05:57:36.544" v="712"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1E3A7C41-47CF-4BFD-8C66-533AAAACACA8}" dt="2023-02-28T05:57:36.544" v="713"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1E3A7C41-47CF-4BFD-8C66-533AAAACACA8}" dt="2023-02-28T05:57:36.548" v="714"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1E3A7C41-47CF-4BFD-8C66-533AAAACACA8}" dt="2023-02-28T05:57:36.548" v="715"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1E3A7C41-47CF-4BFD-8C66-533AAAACACA8}" dt="2023-02-28T05:57:36.548" v="716"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1E3A7C41-47CF-4BFD-8C66-533AAAACACA8}" dt="2023-02-28T05:57:36.548" v="717" actId="790"/>
            <ac:spMkLst>
              <pc:docMk/>
              <pc:sldMasterMk cId="408341288" sldId="2147483648"/>
              <pc:sldLayoutMk cId="1427491588" sldId="2147483688"/>
              <ac:spMk id="18" creationId="{1807E5E9-1B45-4641-B765-AAEC167C62E6}"/>
            </ac:spMkLst>
          </pc:spChg>
          <pc:graphicFrameChg chg="mod ord modVis replST">
            <ac:chgData name="Tobias Brammer" userId="80a1e1bd-3b82-47a5-b259-da62a397db92" providerId="ADAL" clId="{1E3A7C41-47CF-4BFD-8C66-533AAAACACA8}" dt="2023-02-28T05:57:37.649" v="1786" actId="1076"/>
            <ac:graphicFrameMkLst>
              <pc:docMk/>
              <pc:sldMasterMk cId="408341288" sldId="2147483648"/>
              <pc:sldLayoutMk cId="1427491588" sldId="2147483688"/>
              <ac:graphicFrameMk id="4" creationId="{DF67402E-0A98-654F-37FA-246E12DB1E2B}"/>
            </ac:graphicFrameMkLst>
          </pc:graphicFrameChg>
        </pc:sldLayoutChg>
        <pc:sldLayoutChg chg="delSp modSp mod">
          <pc:chgData name="Tobias Brammer" userId="80a1e1bd-3b82-47a5-b259-da62a397db92" providerId="ADAL" clId="{1E3A7C41-47CF-4BFD-8C66-533AAAACACA8}" dt="2023-02-28T05:57:37.549" v="1733" actId="1076"/>
          <pc:sldLayoutMkLst>
            <pc:docMk/>
            <pc:sldMasterMk cId="408341288" sldId="2147483648"/>
            <pc:sldLayoutMk cId="1501344722" sldId="2147483691"/>
          </pc:sldLayoutMkLst>
          <pc:spChg chg="mod">
            <ac:chgData name="Tobias Brammer" userId="80a1e1bd-3b82-47a5-b259-da62a397db92" providerId="ADAL" clId="{1E3A7C41-47CF-4BFD-8C66-533AAAACACA8}" dt="2023-02-28T05:57:37.064" v="1080" actId="948"/>
            <ac:spMkLst>
              <pc:docMk/>
              <pc:sldMasterMk cId="408341288" sldId="2147483648"/>
              <pc:sldLayoutMk cId="1501344722" sldId="2147483691"/>
              <ac:spMk id="2" creationId="{92C1918C-9363-4876-BE81-A1CD339A2D47}"/>
            </ac:spMkLst>
          </pc:spChg>
          <pc:spChg chg="del mod modVis">
            <ac:chgData name="Tobias Brammer" userId="80a1e1bd-3b82-47a5-b259-da62a397db92" providerId="ADAL" clId="{1E3A7C41-47CF-4BFD-8C66-533AAAACACA8}" dt="2023-02-28T05:57:37.534" v="1725" actId="478"/>
            <ac:spMkLst>
              <pc:docMk/>
              <pc:sldMasterMk cId="408341288" sldId="2147483648"/>
              <pc:sldLayoutMk cId="1501344722" sldId="2147483691"/>
              <ac:spMk id="3" creationId="{5187D2E6-041B-B001-4EE0-84267CBEC752}"/>
            </ac:spMkLst>
          </pc:spChg>
          <pc:spChg chg="mod">
            <ac:chgData name="Tobias Brammer" userId="80a1e1bd-3b82-47a5-b259-da62a397db92" providerId="ADAL" clId="{1E3A7C41-47CF-4BFD-8C66-533AAAACACA8}" dt="2023-02-28T05:57:36.364" v="640"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1E3A7C41-47CF-4BFD-8C66-533AAAACACA8}" dt="2023-02-28T05:57:36.379" v="641"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1E3A7C41-47CF-4BFD-8C66-533AAAACACA8}" dt="2023-02-28T05:57:36.379" v="642"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1E3A7C41-47CF-4BFD-8C66-533AAAACACA8}" dt="2023-02-28T05:57:36.379" v="643"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1E3A7C41-47CF-4BFD-8C66-533AAAACACA8}" dt="2023-02-28T05:57:36.379" v="644" actId="790"/>
            <ac:spMkLst>
              <pc:docMk/>
              <pc:sldMasterMk cId="408341288" sldId="2147483648"/>
              <pc:sldLayoutMk cId="1501344722" sldId="2147483691"/>
              <ac:spMk id="20" creationId="{526EFD36-E395-47FA-A4C9-907A4C94848A}"/>
            </ac:spMkLst>
          </pc:spChg>
          <pc:graphicFrameChg chg="mod ord modVis replST">
            <ac:chgData name="Tobias Brammer" userId="80a1e1bd-3b82-47a5-b259-da62a397db92" providerId="ADAL" clId="{1E3A7C41-47CF-4BFD-8C66-533AAAACACA8}" dt="2023-02-28T05:57:37.549" v="1733" actId="1076"/>
            <ac:graphicFrameMkLst>
              <pc:docMk/>
              <pc:sldMasterMk cId="408341288" sldId="2147483648"/>
              <pc:sldLayoutMk cId="1501344722" sldId="2147483691"/>
              <ac:graphicFrameMk id="4" creationId="{639A8324-4EAB-D001-BF91-8F238CF8521C}"/>
            </ac:graphicFrameMkLst>
          </pc:graphicFrameChg>
        </pc:sldLayoutChg>
        <pc:sldLayoutChg chg="delSp modSp mod">
          <pc:chgData name="Tobias Brammer" userId="80a1e1bd-3b82-47a5-b259-da62a397db92" providerId="ADAL" clId="{1E3A7C41-47CF-4BFD-8C66-533AAAACACA8}" dt="2023-02-28T05:57:37.471" v="1677" actId="1076"/>
          <pc:sldLayoutMkLst>
            <pc:docMk/>
            <pc:sldMasterMk cId="408341288" sldId="2147483648"/>
            <pc:sldLayoutMk cId="2650753366" sldId="2147483692"/>
          </pc:sldLayoutMkLst>
          <pc:spChg chg="mod">
            <ac:chgData name="Tobias Brammer" userId="80a1e1bd-3b82-47a5-b259-da62a397db92" providerId="ADAL" clId="{1E3A7C41-47CF-4BFD-8C66-533AAAACACA8}" dt="2023-02-28T05:57:36.895" v="828" actId="948"/>
            <ac:spMkLst>
              <pc:docMk/>
              <pc:sldMasterMk cId="408341288" sldId="2147483648"/>
              <pc:sldLayoutMk cId="2650753366" sldId="2147483692"/>
              <ac:spMk id="2" creationId="{EDABB80B-B68E-403D-8533-538037F78BC9}"/>
            </ac:spMkLst>
          </pc:spChg>
          <pc:spChg chg="del mod modVis">
            <ac:chgData name="Tobias Brammer" userId="80a1e1bd-3b82-47a5-b259-da62a397db92" providerId="ADAL" clId="{1E3A7C41-47CF-4BFD-8C66-533AAAACACA8}" dt="2023-02-28T05:57:37.455" v="1669" actId="478"/>
            <ac:spMkLst>
              <pc:docMk/>
              <pc:sldMasterMk cId="408341288" sldId="2147483648"/>
              <pc:sldLayoutMk cId="2650753366" sldId="2147483692"/>
              <ac:spMk id="3" creationId="{9E2BBBE8-6E65-E302-4EF1-2022711637C1}"/>
            </ac:spMkLst>
          </pc:spChg>
          <pc:spChg chg="mod">
            <ac:chgData name="Tobias Brammer" userId="80a1e1bd-3b82-47a5-b259-da62a397db92" providerId="ADAL" clId="{1E3A7C41-47CF-4BFD-8C66-533AAAACACA8}" dt="2023-02-28T05:57:36.411" v="657"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1E3A7C41-47CF-4BFD-8C66-533AAAACACA8}" dt="2023-02-28T05:57:36.411" v="658" actId="790"/>
            <ac:spMkLst>
              <pc:docMk/>
              <pc:sldMasterMk cId="408341288" sldId="2147483648"/>
              <pc:sldLayoutMk cId="2650753366" sldId="2147483692"/>
              <ac:spMk id="9" creationId="{AE3E6A7E-4961-403F-A8EA-EB08707ECA2C}"/>
            </ac:spMkLst>
          </pc:spChg>
          <pc:graphicFrameChg chg="mod ord modVis replST">
            <ac:chgData name="Tobias Brammer" userId="80a1e1bd-3b82-47a5-b259-da62a397db92" providerId="ADAL" clId="{1E3A7C41-47CF-4BFD-8C66-533AAAACACA8}" dt="2023-02-28T05:57:37.471" v="1677" actId="1076"/>
            <ac:graphicFrameMkLst>
              <pc:docMk/>
              <pc:sldMasterMk cId="408341288" sldId="2147483648"/>
              <pc:sldLayoutMk cId="2650753366" sldId="2147483692"/>
              <ac:graphicFrameMk id="4" creationId="{C44E94A3-94F7-4876-BD09-C61C8FBD6718}"/>
            </ac:graphicFrameMkLst>
          </pc:graphicFrameChg>
        </pc:sldLayoutChg>
      </pc:sldMasterChg>
    </pc:docChg>
  </pc:docChgLst>
  <pc:docChgLst>
    <pc:chgData name="Tobias Brammer" userId="80a1e1bd-3b82-47a5-b259-da62a397db92" providerId="ADAL" clId="{008C3F84-4C29-4233-992B-2D26DEA7756B}"/>
    <pc:docChg chg="undo custSel addSld delSld modSld sldOrd replTag">
      <pc:chgData name="Tobias Brammer" userId="80a1e1bd-3b82-47a5-b259-da62a397db92" providerId="ADAL" clId="{008C3F84-4C29-4233-992B-2D26DEA7756B}" dt="2023-11-21T09:13:25.937" v="18024" actId="20577"/>
      <pc:docMkLst>
        <pc:docMk/>
      </pc:docMkLst>
      <pc:sldChg chg="modSp mod">
        <pc:chgData name="Tobias Brammer" userId="80a1e1bd-3b82-47a5-b259-da62a397db92" providerId="ADAL" clId="{008C3F84-4C29-4233-992B-2D26DEA7756B}" dt="2023-11-21T08:04:33.279" v="3261" actId="404"/>
        <pc:sldMkLst>
          <pc:docMk/>
          <pc:sldMk cId="2492524537" sldId="309"/>
        </pc:sldMkLst>
        <pc:spChg chg="mod">
          <ac:chgData name="Tobias Brammer" userId="80a1e1bd-3b82-47a5-b259-da62a397db92" providerId="ADAL" clId="{008C3F84-4C29-4233-992B-2D26DEA7756B}" dt="2023-11-21T08:04:33.279" v="3261" actId="404"/>
          <ac:spMkLst>
            <pc:docMk/>
            <pc:sldMk cId="2492524537" sldId="309"/>
            <ac:spMk id="10" creationId="{6123F9E9-4EDA-8639-0B90-4D3A855C3D7A}"/>
          </ac:spMkLst>
        </pc:spChg>
      </pc:sldChg>
      <pc:sldChg chg="addSp delSp modSp mod">
        <pc:chgData name="Tobias Brammer" userId="80a1e1bd-3b82-47a5-b259-da62a397db92" providerId="ADAL" clId="{008C3F84-4C29-4233-992B-2D26DEA7756B}" dt="2023-11-21T08:19:10.587" v="3545" actId="1035"/>
        <pc:sldMkLst>
          <pc:docMk/>
          <pc:sldMk cId="637503088" sldId="313"/>
        </pc:sldMkLst>
        <pc:spChg chg="add del mod">
          <ac:chgData name="Tobias Brammer" userId="80a1e1bd-3b82-47a5-b259-da62a397db92" providerId="ADAL" clId="{008C3F84-4C29-4233-992B-2D26DEA7756B}" dt="2023-11-21T08:19:01.389" v="3534" actId="478"/>
          <ac:spMkLst>
            <pc:docMk/>
            <pc:sldMk cId="637503088" sldId="313"/>
            <ac:spMk id="2" creationId="{717554C1-514B-8B9B-39B3-21E736E30CC6}"/>
          </ac:spMkLst>
        </pc:spChg>
        <pc:spChg chg="add del mod">
          <ac:chgData name="Tobias Brammer" userId="80a1e1bd-3b82-47a5-b259-da62a397db92" providerId="ADAL" clId="{008C3F84-4C29-4233-992B-2D26DEA7756B}" dt="2023-11-21T08:19:04.657" v="3540" actId="478"/>
          <ac:spMkLst>
            <pc:docMk/>
            <pc:sldMk cId="637503088" sldId="313"/>
            <ac:spMk id="5" creationId="{C0D2EB10-6A46-93E9-084C-667B72F3D44F}"/>
          </ac:spMkLst>
        </pc:spChg>
        <pc:spChg chg="add mod">
          <ac:chgData name="Tobias Brammer" userId="80a1e1bd-3b82-47a5-b259-da62a397db92" providerId="ADAL" clId="{008C3F84-4C29-4233-992B-2D26DEA7756B}" dt="2023-11-21T08:19:10.587" v="3545" actId="1035"/>
          <ac:spMkLst>
            <pc:docMk/>
            <pc:sldMk cId="637503088" sldId="313"/>
            <ac:spMk id="6" creationId="{A84F8E7E-72E1-5233-0246-C698E7D7D176}"/>
          </ac:spMkLst>
        </pc:spChg>
        <pc:spChg chg="del">
          <ac:chgData name="Tobias Brammer" userId="80a1e1bd-3b82-47a5-b259-da62a397db92" providerId="ADAL" clId="{008C3F84-4C29-4233-992B-2D26DEA7756B}" dt="2023-11-21T08:18:28.143" v="3504" actId="478"/>
          <ac:spMkLst>
            <pc:docMk/>
            <pc:sldMk cId="637503088" sldId="313"/>
            <ac:spMk id="15" creationId="{9C6F2DC5-280B-B242-0715-F5482580179E}"/>
          </ac:spMkLst>
        </pc:spChg>
        <pc:spChg chg="mod">
          <ac:chgData name="Tobias Brammer" userId="80a1e1bd-3b82-47a5-b259-da62a397db92" providerId="ADAL" clId="{008C3F84-4C29-4233-992B-2D26DEA7756B}" dt="2023-11-21T08:17:20.201" v="3498"/>
          <ac:spMkLst>
            <pc:docMk/>
            <pc:sldMk cId="637503088" sldId="313"/>
            <ac:spMk id="23" creationId="{A2CF2E1D-7AB4-1494-0202-03BB4783B61A}"/>
          </ac:spMkLst>
        </pc:spChg>
        <pc:spChg chg="mod">
          <ac:chgData name="Tobias Brammer" userId="80a1e1bd-3b82-47a5-b259-da62a397db92" providerId="ADAL" clId="{008C3F84-4C29-4233-992B-2D26DEA7756B}" dt="2023-11-21T08:17:45.497" v="3501"/>
          <ac:spMkLst>
            <pc:docMk/>
            <pc:sldMk cId="637503088" sldId="313"/>
            <ac:spMk id="24" creationId="{B7CB5A19-F73E-89F5-3B99-742957B1CF2B}"/>
          </ac:spMkLst>
        </pc:spChg>
        <pc:spChg chg="mod">
          <ac:chgData name="Tobias Brammer" userId="80a1e1bd-3b82-47a5-b259-da62a397db92" providerId="ADAL" clId="{008C3F84-4C29-4233-992B-2D26DEA7756B}" dt="2023-11-21T08:15:08.048" v="3463"/>
          <ac:spMkLst>
            <pc:docMk/>
            <pc:sldMk cId="637503088" sldId="313"/>
            <ac:spMk id="28" creationId="{98D9ED06-1B29-6257-5CA9-5B684C58A0A5}"/>
          </ac:spMkLst>
        </pc:spChg>
        <pc:grpChg chg="mod">
          <ac:chgData name="Tobias Brammer" userId="80a1e1bd-3b82-47a5-b259-da62a397db92" providerId="ADAL" clId="{008C3F84-4C29-4233-992B-2D26DEA7756B}" dt="2023-11-21T08:18:43.931" v="3533" actId="1035"/>
          <ac:grpSpMkLst>
            <pc:docMk/>
            <pc:sldMk cId="637503088" sldId="313"/>
            <ac:grpSpMk id="25" creationId="{A2C2722A-AD85-3EE8-5CAB-992F35AC1BCE}"/>
          </ac:grpSpMkLst>
        </pc:grpChg>
        <pc:grpChg chg="mod">
          <ac:chgData name="Tobias Brammer" userId="80a1e1bd-3b82-47a5-b259-da62a397db92" providerId="ADAL" clId="{008C3F84-4C29-4233-992B-2D26DEA7756B}" dt="2023-11-21T08:18:43.931" v="3533" actId="1035"/>
          <ac:grpSpMkLst>
            <pc:docMk/>
            <pc:sldMk cId="637503088" sldId="313"/>
            <ac:grpSpMk id="26" creationId="{BBAB5653-01E6-4085-DCDC-F243ACBDB042}"/>
          </ac:grpSpMkLst>
        </pc:grpChg>
        <pc:grpChg chg="mod">
          <ac:chgData name="Tobias Brammer" userId="80a1e1bd-3b82-47a5-b259-da62a397db92" providerId="ADAL" clId="{008C3F84-4C29-4233-992B-2D26DEA7756B}" dt="2023-11-21T08:18:43.931" v="3533" actId="1035"/>
          <ac:grpSpMkLst>
            <pc:docMk/>
            <pc:sldMk cId="637503088" sldId="313"/>
            <ac:grpSpMk id="31" creationId="{F20FA6EF-6A98-C6F0-3793-BC9C516343D7}"/>
          </ac:grpSpMkLst>
        </pc:grpChg>
        <pc:grpChg chg="mod">
          <ac:chgData name="Tobias Brammer" userId="80a1e1bd-3b82-47a5-b259-da62a397db92" providerId="ADAL" clId="{008C3F84-4C29-4233-992B-2D26DEA7756B}" dt="2023-11-21T08:18:43.931" v="3533" actId="1035"/>
          <ac:grpSpMkLst>
            <pc:docMk/>
            <pc:sldMk cId="637503088" sldId="313"/>
            <ac:grpSpMk id="32" creationId="{B875996F-D7A7-7CE3-9681-69F3418BF28D}"/>
          </ac:grpSpMkLst>
        </pc:grpChg>
        <pc:graphicFrameChg chg="mod">
          <ac:chgData name="Tobias Brammer" userId="80a1e1bd-3b82-47a5-b259-da62a397db92" providerId="ADAL" clId="{008C3F84-4C29-4233-992B-2D26DEA7756B}" dt="2023-11-21T08:19:05.159" v="3544"/>
          <ac:graphicFrameMkLst>
            <pc:docMk/>
            <pc:sldMk cId="637503088" sldId="313"/>
            <ac:graphicFrameMk id="4" creationId="{DA4F5744-822E-272D-9EB9-E4CFFB864E67}"/>
          </ac:graphicFrameMkLst>
        </pc:graphicFrameChg>
      </pc:sldChg>
      <pc:sldChg chg="addSp delSp modSp mod modTransition modShow">
        <pc:chgData name="Tobias Brammer" userId="80a1e1bd-3b82-47a5-b259-da62a397db92" providerId="ADAL" clId="{008C3F84-4C29-4233-992B-2D26DEA7756B}" dt="2023-11-21T08:20:02.546" v="3567"/>
        <pc:sldMkLst>
          <pc:docMk/>
          <pc:sldMk cId="1357849748" sldId="320"/>
        </pc:sldMkLst>
        <pc:spChg chg="mod">
          <ac:chgData name="Tobias Brammer" userId="80a1e1bd-3b82-47a5-b259-da62a397db92" providerId="ADAL" clId="{008C3F84-4C29-4233-992B-2D26DEA7756B}" dt="2023-11-21T08:20:02.541" v="3563" actId="948"/>
          <ac:spMkLst>
            <pc:docMk/>
            <pc:sldMk cId="1357849748" sldId="320"/>
            <ac:spMk id="10" creationId="{AF9B0DCC-E14E-05AE-4D33-CE315A7426D6}"/>
          </ac:spMkLst>
        </pc:spChg>
        <pc:graphicFrameChg chg="mod">
          <ac:chgData name="Tobias Brammer" userId="80a1e1bd-3b82-47a5-b259-da62a397db92" providerId="ADAL" clId="{008C3F84-4C29-4233-992B-2D26DEA7756B}" dt="2023-11-21T08:20:02.546" v="3567"/>
          <ac:graphicFrameMkLst>
            <pc:docMk/>
            <pc:sldMk cId="1357849748" sldId="320"/>
            <ac:graphicFrameMk id="4" creationId="{79C05AFC-9555-D40C-AD9D-3E13BD0A4FC2}"/>
          </ac:graphicFrameMkLst>
        </pc:graphicFrameChg>
        <pc:picChg chg="add del mod replST">
          <ac:chgData name="Tobias Brammer" userId="80a1e1bd-3b82-47a5-b259-da62a397db92" providerId="ADAL" clId="{008C3F84-4C29-4233-992B-2D26DEA7756B}" dt="2023-11-21T07:38:35.711" v="1027" actId="478"/>
          <ac:picMkLst>
            <pc:docMk/>
            <pc:sldMk cId="1357849748" sldId="320"/>
            <ac:picMk id="3" creationId="{0692F01C-92C2-C4BA-C148-06D37117F892}"/>
          </ac:picMkLst>
        </pc:picChg>
        <pc:picChg chg="del mod ord replST">
          <ac:chgData name="Tobias Brammer" userId="80a1e1bd-3b82-47a5-b259-da62a397db92" providerId="ADAL" clId="{008C3F84-4C29-4233-992B-2D26DEA7756B}" dt="2023-11-21T07:38:52.099" v="1058" actId="478"/>
          <ac:picMkLst>
            <pc:docMk/>
            <pc:sldMk cId="1357849748" sldId="320"/>
            <ac:picMk id="7" creationId="{80C1B9F6-CECC-369B-BB02-339DC8AB677C}"/>
          </ac:picMkLst>
        </pc:picChg>
        <pc:picChg chg="del mod ord replST">
          <ac:chgData name="Tobias Brammer" userId="80a1e1bd-3b82-47a5-b259-da62a397db92" providerId="ADAL" clId="{008C3F84-4C29-4233-992B-2D26DEA7756B}" dt="2023-11-21T07:44:34.384" v="1096" actId="478"/>
          <ac:picMkLst>
            <pc:docMk/>
            <pc:sldMk cId="1357849748" sldId="320"/>
            <ac:picMk id="9" creationId="{F62F52CA-FC3F-DFC6-9DE1-A7AE33A70760}"/>
          </ac:picMkLst>
        </pc:picChg>
      </pc:sldChg>
      <pc:sldChg chg="del">
        <pc:chgData name="Tobias Brammer" userId="80a1e1bd-3b82-47a5-b259-da62a397db92" providerId="ADAL" clId="{008C3F84-4C29-4233-992B-2D26DEA7756B}" dt="2023-11-21T07:59:55.467" v="2884" actId="47"/>
        <pc:sldMkLst>
          <pc:docMk/>
          <pc:sldMk cId="1578015824" sldId="321"/>
        </pc:sldMkLst>
      </pc:sldChg>
      <pc:sldChg chg="modSp mod modTransition modShow">
        <pc:chgData name="Tobias Brammer" userId="80a1e1bd-3b82-47a5-b259-da62a397db92" providerId="ADAL" clId="{008C3F84-4C29-4233-992B-2D26DEA7756B}" dt="2023-11-21T08:19:58.035" v="3554"/>
        <pc:sldMkLst>
          <pc:docMk/>
          <pc:sldMk cId="2844577089" sldId="323"/>
        </pc:sldMkLst>
        <pc:spChg chg="mod">
          <ac:chgData name="Tobias Brammer" userId="80a1e1bd-3b82-47a5-b259-da62a397db92" providerId="ADAL" clId="{008C3F84-4C29-4233-992B-2D26DEA7756B}" dt="2023-11-21T08:19:58.030" v="3550" actId="948"/>
          <ac:spMkLst>
            <pc:docMk/>
            <pc:sldMk cId="2844577089" sldId="323"/>
            <ac:spMk id="10" creationId="{AF9B0DCC-E14E-05AE-4D33-CE315A7426D6}"/>
          </ac:spMkLst>
        </pc:spChg>
        <pc:graphicFrameChg chg="mod">
          <ac:chgData name="Tobias Brammer" userId="80a1e1bd-3b82-47a5-b259-da62a397db92" providerId="ADAL" clId="{008C3F84-4C29-4233-992B-2D26DEA7756B}" dt="2023-11-21T08:19:58.035" v="3554"/>
          <ac:graphicFrameMkLst>
            <pc:docMk/>
            <pc:sldMk cId="2844577089" sldId="323"/>
            <ac:graphicFrameMk id="4" creationId="{79C05AFC-9555-D40C-AD9D-3E13BD0A4FC2}"/>
          </ac:graphicFrameMkLst>
        </pc:graphicFrameChg>
      </pc:sldChg>
      <pc:sldChg chg="modSp mod">
        <pc:chgData name="Tobias Brammer" userId="80a1e1bd-3b82-47a5-b259-da62a397db92" providerId="ADAL" clId="{008C3F84-4C29-4233-992B-2D26DEA7756B}" dt="2023-11-21T08:04:43.895" v="3265" actId="404"/>
        <pc:sldMkLst>
          <pc:docMk/>
          <pc:sldMk cId="3780667075" sldId="324"/>
        </pc:sldMkLst>
        <pc:spChg chg="mod">
          <ac:chgData name="Tobias Brammer" userId="80a1e1bd-3b82-47a5-b259-da62a397db92" providerId="ADAL" clId="{008C3F84-4C29-4233-992B-2D26DEA7756B}" dt="2023-11-21T08:04:43.895" v="3265" actId="404"/>
          <ac:spMkLst>
            <pc:docMk/>
            <pc:sldMk cId="3780667075" sldId="324"/>
            <ac:spMk id="10" creationId="{6123F9E9-4EDA-8639-0B90-4D3A855C3D7A}"/>
          </ac:spMkLst>
        </pc:spChg>
      </pc:sldChg>
      <pc:sldChg chg="modNotesTx">
        <pc:chgData name="Tobias Brammer" userId="80a1e1bd-3b82-47a5-b259-da62a397db92" providerId="ADAL" clId="{008C3F84-4C29-4233-992B-2D26DEA7756B}" dt="2023-11-21T06:48:18.979" v="13" actId="20577"/>
        <pc:sldMkLst>
          <pc:docMk/>
          <pc:sldMk cId="2214565963" sldId="325"/>
        </pc:sldMkLst>
      </pc:sldChg>
      <pc:sldChg chg="mod modTransition modShow">
        <pc:chgData name="Tobias Brammer" userId="80a1e1bd-3b82-47a5-b259-da62a397db92" providerId="ADAL" clId="{008C3F84-4C29-4233-992B-2D26DEA7756B}" dt="2023-11-21T09:11:36.876" v="18022"/>
        <pc:sldMkLst>
          <pc:docMk/>
          <pc:sldMk cId="3972108527" sldId="326"/>
        </pc:sldMkLst>
      </pc:sldChg>
      <pc:sldChg chg="modSp del mod modNotesTx">
        <pc:chgData name="Tobias Brammer" userId="80a1e1bd-3b82-47a5-b259-da62a397db92" providerId="ADAL" clId="{008C3F84-4C29-4233-992B-2D26DEA7756B}" dt="2023-11-21T07:48:09.751" v="1602" actId="47"/>
        <pc:sldMkLst>
          <pc:docMk/>
          <pc:sldMk cId="762254632" sldId="327"/>
        </pc:sldMkLst>
        <pc:spChg chg="mod">
          <ac:chgData name="Tobias Brammer" userId="80a1e1bd-3b82-47a5-b259-da62a397db92" providerId="ADAL" clId="{008C3F84-4C29-4233-992B-2D26DEA7756B}" dt="2023-11-21T07:43:39.264" v="1087" actId="1076"/>
          <ac:spMkLst>
            <pc:docMk/>
            <pc:sldMk cId="762254632" sldId="327"/>
            <ac:spMk id="5" creationId="{0256447C-D35F-4F86-D90B-E90F6B46AE7F}"/>
          </ac:spMkLst>
        </pc:spChg>
        <pc:picChg chg="mod">
          <ac:chgData name="Tobias Brammer" userId="80a1e1bd-3b82-47a5-b259-da62a397db92" providerId="ADAL" clId="{008C3F84-4C29-4233-992B-2D26DEA7756B}" dt="2023-11-21T07:43:59.277" v="1089" actId="1076"/>
          <ac:picMkLst>
            <pc:docMk/>
            <pc:sldMk cId="762254632" sldId="327"/>
            <ac:picMk id="9" creationId="{0F345685-9460-E07A-59BB-0DD576793740}"/>
          </ac:picMkLst>
        </pc:picChg>
        <pc:picChg chg="mod">
          <ac:chgData name="Tobias Brammer" userId="80a1e1bd-3b82-47a5-b259-da62a397db92" providerId="ADAL" clId="{008C3F84-4C29-4233-992B-2D26DEA7756B}" dt="2023-11-21T07:43:50.800" v="1088" actId="1076"/>
          <ac:picMkLst>
            <pc:docMk/>
            <pc:sldMk cId="762254632" sldId="327"/>
            <ac:picMk id="12" creationId="{47664333-D894-5056-83A2-6BDBEC61091C}"/>
          </ac:picMkLst>
        </pc:picChg>
      </pc:sldChg>
      <pc:sldChg chg="addSp delSp modSp mod">
        <pc:chgData name="Tobias Brammer" userId="80a1e1bd-3b82-47a5-b259-da62a397db92" providerId="ADAL" clId="{008C3F84-4C29-4233-992B-2D26DEA7756B}" dt="2023-11-21T08:56:41.119" v="16661"/>
        <pc:sldMkLst>
          <pc:docMk/>
          <pc:sldMk cId="1279689104" sldId="329"/>
        </pc:sldMkLst>
        <pc:spChg chg="mod">
          <ac:chgData name="Tobias Brammer" userId="80a1e1bd-3b82-47a5-b259-da62a397db92" providerId="ADAL" clId="{008C3F84-4C29-4233-992B-2D26DEA7756B}" dt="2023-11-21T08:54:11.574" v="16499" actId="114"/>
          <ac:spMkLst>
            <pc:docMk/>
            <pc:sldMk cId="1279689104" sldId="329"/>
            <ac:spMk id="8" creationId="{9974A259-DC86-27AE-073B-E1B517848965}"/>
          </ac:spMkLst>
        </pc:spChg>
        <pc:picChg chg="add del mod">
          <ac:chgData name="Tobias Brammer" userId="80a1e1bd-3b82-47a5-b259-da62a397db92" providerId="ADAL" clId="{008C3F84-4C29-4233-992B-2D26DEA7756B}" dt="2023-11-21T08:56:37.487" v="16658" actId="478"/>
          <ac:picMkLst>
            <pc:docMk/>
            <pc:sldMk cId="1279689104" sldId="329"/>
            <ac:picMk id="3" creationId="{0070F8FB-CEAA-7DA6-3980-C1875ED82F51}"/>
          </ac:picMkLst>
        </pc:picChg>
        <pc:picChg chg="add mod">
          <ac:chgData name="Tobias Brammer" userId="80a1e1bd-3b82-47a5-b259-da62a397db92" providerId="ADAL" clId="{008C3F84-4C29-4233-992B-2D26DEA7756B}" dt="2023-11-21T08:56:41.119" v="16661"/>
          <ac:picMkLst>
            <pc:docMk/>
            <pc:sldMk cId="1279689104" sldId="329"/>
            <ac:picMk id="5" creationId="{1ED0200A-B50E-15E7-CE95-1D7A4E0500E3}"/>
          </ac:picMkLst>
        </pc:picChg>
        <pc:picChg chg="mod">
          <ac:chgData name="Tobias Brammer" userId="80a1e1bd-3b82-47a5-b259-da62a397db92" providerId="ADAL" clId="{008C3F84-4C29-4233-992B-2D26DEA7756B}" dt="2023-11-21T06:50:42.415" v="20" actId="14826"/>
          <ac:picMkLst>
            <pc:docMk/>
            <pc:sldMk cId="1279689104" sldId="329"/>
            <ac:picMk id="12" creationId="{BC45735F-E063-4678-D02A-CBB56F461006}"/>
          </ac:picMkLst>
        </pc:picChg>
      </pc:sldChg>
      <pc:sldChg chg="addSp delSp modSp mod">
        <pc:chgData name="Tobias Brammer" userId="80a1e1bd-3b82-47a5-b259-da62a397db92" providerId="ADAL" clId="{008C3F84-4C29-4233-992B-2D26DEA7756B}" dt="2023-11-21T08:56:39.738" v="16660"/>
        <pc:sldMkLst>
          <pc:docMk/>
          <pc:sldMk cId="3816713439" sldId="330"/>
        </pc:sldMkLst>
        <pc:spChg chg="mod">
          <ac:chgData name="Tobias Brammer" userId="80a1e1bd-3b82-47a5-b259-da62a397db92" providerId="ADAL" clId="{008C3F84-4C29-4233-992B-2D26DEA7756B}" dt="2023-11-21T08:54:32.368" v="16510" actId="20577"/>
          <ac:spMkLst>
            <pc:docMk/>
            <pc:sldMk cId="3816713439" sldId="330"/>
            <ac:spMk id="8" creationId="{9974A259-DC86-27AE-073B-E1B517848965}"/>
          </ac:spMkLst>
        </pc:spChg>
        <pc:picChg chg="del mod replST">
          <ac:chgData name="Tobias Brammer" userId="80a1e1bd-3b82-47a5-b259-da62a397db92" providerId="ADAL" clId="{008C3F84-4C29-4233-992B-2D26DEA7756B}" dt="2023-11-21T08:56:38.783" v="16659" actId="478"/>
          <ac:picMkLst>
            <pc:docMk/>
            <pc:sldMk cId="3816713439" sldId="330"/>
            <ac:picMk id="5" creationId="{36656A0C-07DF-31CA-981D-C9F9C19290F7}"/>
          </ac:picMkLst>
        </pc:picChg>
        <pc:picChg chg="add mod">
          <ac:chgData name="Tobias Brammer" userId="80a1e1bd-3b82-47a5-b259-da62a397db92" providerId="ADAL" clId="{008C3F84-4C29-4233-992B-2D26DEA7756B}" dt="2023-11-21T08:56:39.738" v="16660"/>
          <ac:picMkLst>
            <pc:docMk/>
            <pc:sldMk cId="3816713439" sldId="330"/>
            <ac:picMk id="6" creationId="{CC09BA07-FB99-0CBB-028F-8EDA141C0993}"/>
          </ac:picMkLst>
        </pc:picChg>
        <pc:picChg chg="mod">
          <ac:chgData name="Tobias Brammer" userId="80a1e1bd-3b82-47a5-b259-da62a397db92" providerId="ADAL" clId="{008C3F84-4C29-4233-992B-2D26DEA7756B}" dt="2023-11-21T06:50:16.243" v="19" actId="14826"/>
          <ac:picMkLst>
            <pc:docMk/>
            <pc:sldMk cId="3816713439" sldId="330"/>
            <ac:picMk id="12" creationId="{BC45735F-E063-4678-D02A-CBB56F461006}"/>
          </ac:picMkLst>
        </pc:picChg>
      </pc:sldChg>
      <pc:sldChg chg="addSp delSp modSp mod">
        <pc:chgData name="Tobias Brammer" userId="80a1e1bd-3b82-47a5-b259-da62a397db92" providerId="ADAL" clId="{008C3F84-4C29-4233-992B-2D26DEA7756B}" dt="2023-11-21T08:56:35.902" v="16657" actId="478"/>
        <pc:sldMkLst>
          <pc:docMk/>
          <pc:sldMk cId="2198107308" sldId="331"/>
        </pc:sldMkLst>
        <pc:spChg chg="mod">
          <ac:chgData name="Tobias Brammer" userId="80a1e1bd-3b82-47a5-b259-da62a397db92" providerId="ADAL" clId="{008C3F84-4C29-4233-992B-2D26DEA7756B}" dt="2023-11-21T08:55:07.986" v="16550" actId="5793"/>
          <ac:spMkLst>
            <pc:docMk/>
            <pc:sldMk cId="2198107308" sldId="331"/>
            <ac:spMk id="8" creationId="{9974A259-DC86-27AE-073B-E1B517848965}"/>
          </ac:spMkLst>
        </pc:spChg>
        <pc:picChg chg="add del mod">
          <ac:chgData name="Tobias Brammer" userId="80a1e1bd-3b82-47a5-b259-da62a397db92" providerId="ADAL" clId="{008C3F84-4C29-4233-992B-2D26DEA7756B}" dt="2023-11-21T08:56:35.902" v="16657" actId="478"/>
          <ac:picMkLst>
            <pc:docMk/>
            <pc:sldMk cId="2198107308" sldId="331"/>
            <ac:picMk id="3" creationId="{DFC37639-8A45-829E-8D5F-E893BCBFE013}"/>
          </ac:picMkLst>
        </pc:picChg>
        <pc:picChg chg="add mod">
          <ac:chgData name="Tobias Brammer" userId="80a1e1bd-3b82-47a5-b259-da62a397db92" providerId="ADAL" clId="{008C3F84-4C29-4233-992B-2D26DEA7756B}" dt="2023-11-21T08:56:34.292" v="16656"/>
          <ac:picMkLst>
            <pc:docMk/>
            <pc:sldMk cId="2198107308" sldId="331"/>
            <ac:picMk id="5" creationId="{4655B969-C4CA-FC5A-9D60-2702F8B6808E}"/>
          </ac:picMkLst>
        </pc:picChg>
        <pc:picChg chg="mod">
          <ac:chgData name="Tobias Brammer" userId="80a1e1bd-3b82-47a5-b259-da62a397db92" providerId="ADAL" clId="{008C3F84-4C29-4233-992B-2D26DEA7756B}" dt="2023-11-21T06:51:12.601" v="21" actId="14826"/>
          <ac:picMkLst>
            <pc:docMk/>
            <pc:sldMk cId="2198107308" sldId="331"/>
            <ac:picMk id="12" creationId="{BC45735F-E063-4678-D02A-CBB56F461006}"/>
          </ac:picMkLst>
        </pc:picChg>
      </pc:sldChg>
      <pc:sldChg chg="addSp delSp modSp mod">
        <pc:chgData name="Tobias Brammer" userId="80a1e1bd-3b82-47a5-b259-da62a397db92" providerId="ADAL" clId="{008C3F84-4C29-4233-992B-2D26DEA7756B}" dt="2023-11-21T09:07:11.250" v="17617" actId="20577"/>
        <pc:sldMkLst>
          <pc:docMk/>
          <pc:sldMk cId="1431617520" sldId="332"/>
        </pc:sldMkLst>
        <pc:spChg chg="mod">
          <ac:chgData name="Tobias Brammer" userId="80a1e1bd-3b82-47a5-b259-da62a397db92" providerId="ADAL" clId="{008C3F84-4C29-4233-992B-2D26DEA7756B}" dt="2023-11-21T09:07:11.250" v="17617" actId="20577"/>
          <ac:spMkLst>
            <pc:docMk/>
            <pc:sldMk cId="1431617520" sldId="332"/>
            <ac:spMk id="8" creationId="{9974A259-DC86-27AE-073B-E1B517848965}"/>
          </ac:spMkLst>
        </pc:spChg>
        <pc:picChg chg="add del mod">
          <ac:chgData name="Tobias Brammer" userId="80a1e1bd-3b82-47a5-b259-da62a397db92" providerId="ADAL" clId="{008C3F84-4C29-4233-992B-2D26DEA7756B}" dt="2023-11-21T08:56:53.117" v="16666" actId="478"/>
          <ac:picMkLst>
            <pc:docMk/>
            <pc:sldMk cId="1431617520" sldId="332"/>
            <ac:picMk id="3" creationId="{952D6193-CFE2-C71A-AC5A-95A9C4323331}"/>
          </ac:picMkLst>
        </pc:picChg>
        <pc:picChg chg="add mod">
          <ac:chgData name="Tobias Brammer" userId="80a1e1bd-3b82-47a5-b259-da62a397db92" providerId="ADAL" clId="{008C3F84-4C29-4233-992B-2D26DEA7756B}" dt="2023-11-21T08:56:53.376" v="16667"/>
          <ac:picMkLst>
            <pc:docMk/>
            <pc:sldMk cId="1431617520" sldId="332"/>
            <ac:picMk id="5" creationId="{27EB888D-A4A9-CE63-8130-10ED9858A640}"/>
          </ac:picMkLst>
        </pc:picChg>
        <pc:picChg chg="mod">
          <ac:chgData name="Tobias Brammer" userId="80a1e1bd-3b82-47a5-b259-da62a397db92" providerId="ADAL" clId="{008C3F84-4C29-4233-992B-2D26DEA7756B}" dt="2023-11-21T06:51:25.484" v="22" actId="14826"/>
          <ac:picMkLst>
            <pc:docMk/>
            <pc:sldMk cId="1431617520" sldId="332"/>
            <ac:picMk id="12" creationId="{BC45735F-E063-4678-D02A-CBB56F461006}"/>
          </ac:picMkLst>
        </pc:picChg>
      </pc:sldChg>
      <pc:sldChg chg="addSp modSp mod ord">
        <pc:chgData name="Tobias Brammer" userId="80a1e1bd-3b82-47a5-b259-da62a397db92" providerId="ADAL" clId="{008C3F84-4C29-4233-992B-2D26DEA7756B}" dt="2023-11-21T08:56:20.154" v="16655" actId="1038"/>
        <pc:sldMkLst>
          <pc:docMk/>
          <pc:sldMk cId="160220345" sldId="333"/>
        </pc:sldMkLst>
        <pc:spChg chg="mod">
          <ac:chgData name="Tobias Brammer" userId="80a1e1bd-3b82-47a5-b259-da62a397db92" providerId="ADAL" clId="{008C3F84-4C29-4233-992B-2D26DEA7756B}" dt="2023-11-21T08:56:09.171" v="16644" actId="20577"/>
          <ac:spMkLst>
            <pc:docMk/>
            <pc:sldMk cId="160220345" sldId="333"/>
            <ac:spMk id="8" creationId="{9974A259-DC86-27AE-073B-E1B517848965}"/>
          </ac:spMkLst>
        </pc:spChg>
        <pc:picChg chg="add mod">
          <ac:chgData name="Tobias Brammer" userId="80a1e1bd-3b82-47a5-b259-da62a397db92" providerId="ADAL" clId="{008C3F84-4C29-4233-992B-2D26DEA7756B}" dt="2023-11-21T08:56:20.154" v="16655" actId="1038"/>
          <ac:picMkLst>
            <pc:docMk/>
            <pc:sldMk cId="160220345" sldId="333"/>
            <ac:picMk id="3" creationId="{91BCBFCE-5E88-D83C-416C-A9F475A4B176}"/>
          </ac:picMkLst>
        </pc:picChg>
        <pc:picChg chg="mod">
          <ac:chgData name="Tobias Brammer" userId="80a1e1bd-3b82-47a5-b259-da62a397db92" providerId="ADAL" clId="{008C3F84-4C29-4233-992B-2D26DEA7756B}" dt="2023-11-21T06:52:18.308" v="25" actId="14826"/>
          <ac:picMkLst>
            <pc:docMk/>
            <pc:sldMk cId="160220345" sldId="333"/>
            <ac:picMk id="12" creationId="{BC45735F-E063-4678-D02A-CBB56F461006}"/>
          </ac:picMkLst>
        </pc:picChg>
      </pc:sldChg>
      <pc:sldChg chg="addSp delSp modSp mod">
        <pc:chgData name="Tobias Brammer" userId="80a1e1bd-3b82-47a5-b259-da62a397db92" providerId="ADAL" clId="{008C3F84-4C29-4233-992B-2D26DEA7756B}" dt="2023-11-21T09:13:25.937" v="18024" actId="20577"/>
        <pc:sldMkLst>
          <pc:docMk/>
          <pc:sldMk cId="2191927288" sldId="335"/>
        </pc:sldMkLst>
        <pc:spChg chg="mod">
          <ac:chgData name="Tobias Brammer" userId="80a1e1bd-3b82-47a5-b259-da62a397db92" providerId="ADAL" clId="{008C3F84-4C29-4233-992B-2D26DEA7756B}" dt="2023-11-21T09:13:25.937" v="18024" actId="20577"/>
          <ac:spMkLst>
            <pc:docMk/>
            <pc:sldMk cId="2191927288" sldId="335"/>
            <ac:spMk id="8" creationId="{9974A259-DC86-27AE-073B-E1B517848965}"/>
          </ac:spMkLst>
        </pc:spChg>
        <pc:picChg chg="add mod">
          <ac:chgData name="Tobias Brammer" userId="80a1e1bd-3b82-47a5-b259-da62a397db92" providerId="ADAL" clId="{008C3F84-4C29-4233-992B-2D26DEA7756B}" dt="2023-11-21T06:49:25.983" v="17" actId="14826"/>
          <ac:picMkLst>
            <pc:docMk/>
            <pc:sldMk cId="2191927288" sldId="335"/>
            <ac:picMk id="5" creationId="{61AC1B65-A75D-8FEA-A4C1-B1F7480F9899}"/>
          </ac:picMkLst>
        </pc:picChg>
        <pc:picChg chg="del">
          <ac:chgData name="Tobias Brammer" userId="80a1e1bd-3b82-47a5-b259-da62a397db92" providerId="ADAL" clId="{008C3F84-4C29-4233-992B-2D26DEA7756B}" dt="2023-11-20T13:52:29.754" v="0" actId="478"/>
          <ac:picMkLst>
            <pc:docMk/>
            <pc:sldMk cId="2191927288" sldId="335"/>
            <ac:picMk id="12" creationId="{BC45735F-E063-4678-D02A-CBB56F461006}"/>
          </ac:picMkLst>
        </pc:picChg>
      </pc:sldChg>
      <pc:sldChg chg="addSp delSp modSp add del mod ord">
        <pc:chgData name="Tobias Brammer" userId="80a1e1bd-3b82-47a5-b259-da62a397db92" providerId="ADAL" clId="{008C3F84-4C29-4233-992B-2D26DEA7756B}" dt="2023-11-21T09:05:22.723" v="17386" actId="20577"/>
        <pc:sldMkLst>
          <pc:docMk/>
          <pc:sldMk cId="755572344" sldId="336"/>
        </pc:sldMkLst>
        <pc:spChg chg="mod">
          <ac:chgData name="Tobias Brammer" userId="80a1e1bd-3b82-47a5-b259-da62a397db92" providerId="ADAL" clId="{008C3F84-4C29-4233-992B-2D26DEA7756B}" dt="2023-11-21T09:05:22.723" v="17386" actId="20577"/>
          <ac:spMkLst>
            <pc:docMk/>
            <pc:sldMk cId="755572344" sldId="336"/>
            <ac:spMk id="8" creationId="{9974A259-DC86-27AE-073B-E1B517848965}"/>
          </ac:spMkLst>
        </pc:spChg>
        <pc:graphicFrameChg chg="mod">
          <ac:chgData name="Tobias Brammer" userId="80a1e1bd-3b82-47a5-b259-da62a397db92" providerId="ADAL" clId="{008C3F84-4C29-4233-992B-2D26DEA7756B}" dt="2023-11-21T06:53:36.669" v="152"/>
          <ac:graphicFrameMkLst>
            <pc:docMk/>
            <pc:sldMk cId="755572344" sldId="336"/>
            <ac:graphicFrameMk id="4" creationId="{79C05AFC-9555-D40C-AD9D-3E13BD0A4FC2}"/>
          </ac:graphicFrameMkLst>
        </pc:graphicFrameChg>
        <pc:picChg chg="add del mod">
          <ac:chgData name="Tobias Brammer" userId="80a1e1bd-3b82-47a5-b259-da62a397db92" providerId="ADAL" clId="{008C3F84-4C29-4233-992B-2D26DEA7756B}" dt="2023-11-21T08:56:49.790" v="16664" actId="478"/>
          <ac:picMkLst>
            <pc:docMk/>
            <pc:sldMk cId="755572344" sldId="336"/>
            <ac:picMk id="3" creationId="{98EA1974-1BFB-6AAC-A735-9AAE790012FF}"/>
          </ac:picMkLst>
        </pc:picChg>
        <pc:picChg chg="add mod">
          <ac:chgData name="Tobias Brammer" userId="80a1e1bd-3b82-47a5-b259-da62a397db92" providerId="ADAL" clId="{008C3F84-4C29-4233-992B-2D26DEA7756B}" dt="2023-11-21T08:56:50.107" v="16665"/>
          <ac:picMkLst>
            <pc:docMk/>
            <pc:sldMk cId="755572344" sldId="336"/>
            <ac:picMk id="5" creationId="{38C593B5-A0A3-4D89-061C-44A774E26E4F}"/>
          </ac:picMkLst>
        </pc:picChg>
        <pc:picChg chg="mod">
          <ac:chgData name="Tobias Brammer" userId="80a1e1bd-3b82-47a5-b259-da62a397db92" providerId="ADAL" clId="{008C3F84-4C29-4233-992B-2D26DEA7756B}" dt="2023-11-21T06:53:54.365" v="154" actId="14826"/>
          <ac:picMkLst>
            <pc:docMk/>
            <pc:sldMk cId="755572344" sldId="336"/>
            <ac:picMk id="12" creationId="{BC45735F-E063-4678-D02A-CBB56F461006}"/>
          </ac:picMkLst>
        </pc:picChg>
      </pc:sldChg>
      <pc:sldChg chg="new add del">
        <pc:chgData name="Tobias Brammer" userId="80a1e1bd-3b82-47a5-b259-da62a397db92" providerId="ADAL" clId="{008C3F84-4C29-4233-992B-2D26DEA7756B}" dt="2023-11-21T06:52:45.665" v="30" actId="47"/>
        <pc:sldMkLst>
          <pc:docMk/>
          <pc:sldMk cId="2199616065" sldId="337"/>
        </pc:sldMkLst>
      </pc:sldChg>
      <pc:sldChg chg="addSp delSp modSp new add mod">
        <pc:chgData name="Tobias Brammer" userId="80a1e1bd-3b82-47a5-b259-da62a397db92" providerId="ADAL" clId="{008C3F84-4C29-4233-992B-2D26DEA7756B}" dt="2023-11-21T06:53:08.233" v="94"/>
        <pc:sldMkLst>
          <pc:docMk/>
          <pc:sldMk cId="2690539145" sldId="337"/>
        </pc:sldMkLst>
        <pc:spChg chg="mod">
          <ac:chgData name="Tobias Brammer" userId="80a1e1bd-3b82-47a5-b259-da62a397db92" providerId="ADAL" clId="{008C3F84-4C29-4233-992B-2D26DEA7756B}" dt="2023-11-21T06:53:08.196" v="67" actId="948"/>
          <ac:spMkLst>
            <pc:docMk/>
            <pc:sldMk cId="2690539145" sldId="337"/>
            <ac:spMk id="2" creationId="{3211FE1D-FF86-0AFA-5921-A013D2808BA6}"/>
          </ac:spMkLst>
        </pc:spChg>
        <pc:spChg chg="add del mod modVis">
          <ac:chgData name="Tobias Brammer" userId="80a1e1bd-3b82-47a5-b259-da62a397db92" providerId="ADAL" clId="{008C3F84-4C29-4233-992B-2D26DEA7756B}" dt="2023-11-21T06:53:08.231" v="92"/>
          <ac:spMkLst>
            <pc:docMk/>
            <pc:sldMk cId="2690539145" sldId="337"/>
            <ac:spMk id="5" creationId="{F0E63059-031C-ACC9-52A6-5F5A2EEBFBA0}"/>
          </ac:spMkLst>
        </pc:spChg>
        <pc:graphicFrameChg chg="add mod ord modVis replST">
          <ac:chgData name="Tobias Brammer" userId="80a1e1bd-3b82-47a5-b259-da62a397db92" providerId="ADAL" clId="{008C3F84-4C29-4233-992B-2D26DEA7756B}" dt="2023-11-21T06:53:08.233" v="94"/>
          <ac:graphicFrameMkLst>
            <pc:docMk/>
            <pc:sldMk cId="2690539145" sldId="337"/>
            <ac:graphicFrameMk id="4" creationId="{CFBFA525-500E-18C1-4247-C00AF685E7F5}"/>
          </ac:graphicFrameMkLst>
        </pc:graphicFrameChg>
      </pc:sldChg>
      <pc:sldChg chg="modSp add mod">
        <pc:chgData name="Tobias Brammer" userId="80a1e1bd-3b82-47a5-b259-da62a397db92" providerId="ADAL" clId="{008C3F84-4C29-4233-992B-2D26DEA7756B}" dt="2023-11-21T06:53:27.552" v="147"/>
        <pc:sldMkLst>
          <pc:docMk/>
          <pc:sldMk cId="3252766712" sldId="338"/>
        </pc:sldMkLst>
        <pc:spChg chg="mod">
          <ac:chgData name="Tobias Brammer" userId="80a1e1bd-3b82-47a5-b259-da62a397db92" providerId="ADAL" clId="{008C3F84-4C29-4233-992B-2D26DEA7756B}" dt="2023-11-21T06:53:27.552" v="143" actId="948"/>
          <ac:spMkLst>
            <pc:docMk/>
            <pc:sldMk cId="3252766712" sldId="338"/>
            <ac:spMk id="2" creationId="{3211FE1D-FF86-0AFA-5921-A013D2808BA6}"/>
          </ac:spMkLst>
        </pc:spChg>
        <pc:graphicFrameChg chg="mod">
          <ac:chgData name="Tobias Brammer" userId="80a1e1bd-3b82-47a5-b259-da62a397db92" providerId="ADAL" clId="{008C3F84-4C29-4233-992B-2D26DEA7756B}" dt="2023-11-21T06:53:27.552" v="147"/>
          <ac:graphicFrameMkLst>
            <pc:docMk/>
            <pc:sldMk cId="3252766712" sldId="338"/>
            <ac:graphicFrameMk id="4" creationId="{CFBFA525-500E-18C1-4247-C00AF685E7F5}"/>
          </ac:graphicFrameMkLst>
        </pc:graphicFrameChg>
      </pc:sldChg>
      <pc:sldChg chg="addSp delSp modSp add mod">
        <pc:chgData name="Tobias Brammer" userId="80a1e1bd-3b82-47a5-b259-da62a397db92" providerId="ADAL" clId="{008C3F84-4C29-4233-992B-2D26DEA7756B}" dt="2023-11-21T09:09:51.482" v="17918" actId="20577"/>
        <pc:sldMkLst>
          <pc:docMk/>
          <pc:sldMk cId="3932918211" sldId="339"/>
        </pc:sldMkLst>
        <pc:spChg chg="mod">
          <ac:chgData name="Tobias Brammer" userId="80a1e1bd-3b82-47a5-b259-da62a397db92" providerId="ADAL" clId="{008C3F84-4C29-4233-992B-2D26DEA7756B}" dt="2023-11-21T09:09:51.482" v="17918" actId="20577"/>
          <ac:spMkLst>
            <pc:docMk/>
            <pc:sldMk cId="3932918211" sldId="339"/>
            <ac:spMk id="8" creationId="{9974A259-DC86-27AE-073B-E1B517848965}"/>
          </ac:spMkLst>
        </pc:spChg>
        <pc:picChg chg="add del mod">
          <ac:chgData name="Tobias Brammer" userId="80a1e1bd-3b82-47a5-b259-da62a397db92" providerId="ADAL" clId="{008C3F84-4C29-4233-992B-2D26DEA7756B}" dt="2023-11-21T08:57:02.752" v="16674" actId="478"/>
          <ac:picMkLst>
            <pc:docMk/>
            <pc:sldMk cId="3932918211" sldId="339"/>
            <ac:picMk id="3" creationId="{18F35A57-980C-5D75-6FFF-13796202A7FC}"/>
          </ac:picMkLst>
        </pc:picChg>
        <pc:picChg chg="add mod">
          <ac:chgData name="Tobias Brammer" userId="80a1e1bd-3b82-47a5-b259-da62a397db92" providerId="ADAL" clId="{008C3F84-4C29-4233-992B-2D26DEA7756B}" dt="2023-11-21T08:57:03.032" v="16675"/>
          <ac:picMkLst>
            <pc:docMk/>
            <pc:sldMk cId="3932918211" sldId="339"/>
            <ac:picMk id="5" creationId="{85F10660-C458-6202-9293-4BA27BE5094D}"/>
          </ac:picMkLst>
        </pc:picChg>
      </pc:sldChg>
      <pc:sldChg chg="addSp delSp modSp add mod ord">
        <pc:chgData name="Tobias Brammer" userId="80a1e1bd-3b82-47a5-b259-da62a397db92" providerId="ADAL" clId="{008C3F84-4C29-4233-992B-2D26DEA7756B}" dt="2023-11-21T09:03:09.225" v="17264" actId="478"/>
        <pc:sldMkLst>
          <pc:docMk/>
          <pc:sldMk cId="2084257171" sldId="340"/>
        </pc:sldMkLst>
        <pc:spChg chg="mod">
          <ac:chgData name="Tobias Brammer" userId="80a1e1bd-3b82-47a5-b259-da62a397db92" providerId="ADAL" clId="{008C3F84-4C29-4233-992B-2D26DEA7756B}" dt="2023-11-21T09:00:57.223" v="17227" actId="20577"/>
          <ac:spMkLst>
            <pc:docMk/>
            <pc:sldMk cId="2084257171" sldId="340"/>
            <ac:spMk id="8" creationId="{9974A259-DC86-27AE-073B-E1B517848965}"/>
          </ac:spMkLst>
        </pc:spChg>
        <pc:picChg chg="add del mod">
          <ac:chgData name="Tobias Brammer" userId="80a1e1bd-3b82-47a5-b259-da62a397db92" providerId="ADAL" clId="{008C3F84-4C29-4233-992B-2D26DEA7756B}" dt="2023-11-21T08:56:46.098" v="16662" actId="478"/>
          <ac:picMkLst>
            <pc:docMk/>
            <pc:sldMk cId="2084257171" sldId="340"/>
            <ac:picMk id="3" creationId="{89B2339C-3171-6780-EA38-664AEB7D1C4C}"/>
          </ac:picMkLst>
        </pc:picChg>
        <pc:picChg chg="add del mod">
          <ac:chgData name="Tobias Brammer" userId="80a1e1bd-3b82-47a5-b259-da62a397db92" providerId="ADAL" clId="{008C3F84-4C29-4233-992B-2D26DEA7756B}" dt="2023-11-21T09:03:09.225" v="17264" actId="478"/>
          <ac:picMkLst>
            <pc:docMk/>
            <pc:sldMk cId="2084257171" sldId="340"/>
            <ac:picMk id="5" creationId="{CFB3962C-F4C4-2511-16B0-8E9661D3FAE8}"/>
          </ac:picMkLst>
        </pc:picChg>
        <pc:picChg chg="mod">
          <ac:chgData name="Tobias Brammer" userId="80a1e1bd-3b82-47a5-b259-da62a397db92" providerId="ADAL" clId="{008C3F84-4C29-4233-992B-2D26DEA7756B}" dt="2023-11-21T08:58:06.628" v="16719" actId="14826"/>
          <ac:picMkLst>
            <pc:docMk/>
            <pc:sldMk cId="2084257171" sldId="340"/>
            <ac:picMk id="12" creationId="{BC45735F-E063-4678-D02A-CBB56F461006}"/>
          </ac:picMkLst>
        </pc:picChg>
      </pc:sldChg>
      <pc:sldChg chg="addSp delSp modSp add mod">
        <pc:chgData name="Tobias Brammer" userId="80a1e1bd-3b82-47a5-b259-da62a397db92" providerId="ADAL" clId="{008C3F84-4C29-4233-992B-2D26DEA7756B}" dt="2023-11-21T09:07:37.763" v="17643" actId="20577"/>
        <pc:sldMkLst>
          <pc:docMk/>
          <pc:sldMk cId="1250151205" sldId="341"/>
        </pc:sldMkLst>
        <pc:spChg chg="mod">
          <ac:chgData name="Tobias Brammer" userId="80a1e1bd-3b82-47a5-b259-da62a397db92" providerId="ADAL" clId="{008C3F84-4C29-4233-992B-2D26DEA7756B}" dt="2023-11-21T09:07:37.763" v="17643" actId="20577"/>
          <ac:spMkLst>
            <pc:docMk/>
            <pc:sldMk cId="1250151205" sldId="341"/>
            <ac:spMk id="8" creationId="{9974A259-DC86-27AE-073B-E1B517848965}"/>
          </ac:spMkLst>
        </pc:spChg>
        <pc:picChg chg="add del mod">
          <ac:chgData name="Tobias Brammer" userId="80a1e1bd-3b82-47a5-b259-da62a397db92" providerId="ADAL" clId="{008C3F84-4C29-4233-992B-2D26DEA7756B}" dt="2023-11-21T08:56:55.223" v="16668" actId="478"/>
          <ac:picMkLst>
            <pc:docMk/>
            <pc:sldMk cId="1250151205" sldId="341"/>
            <ac:picMk id="3" creationId="{27768FE8-4F19-7A21-DE87-103E89C834B7}"/>
          </ac:picMkLst>
        </pc:picChg>
        <pc:picChg chg="add mod">
          <ac:chgData name="Tobias Brammer" userId="80a1e1bd-3b82-47a5-b259-da62a397db92" providerId="ADAL" clId="{008C3F84-4C29-4233-992B-2D26DEA7756B}" dt="2023-11-21T08:56:55.472" v="16669"/>
          <ac:picMkLst>
            <pc:docMk/>
            <pc:sldMk cId="1250151205" sldId="341"/>
            <ac:picMk id="5" creationId="{FDBFD339-2B15-D5FB-012C-0FF1396B1DEA}"/>
          </ac:picMkLst>
        </pc:picChg>
        <pc:picChg chg="mod">
          <ac:chgData name="Tobias Brammer" userId="80a1e1bd-3b82-47a5-b259-da62a397db92" providerId="ADAL" clId="{008C3F84-4C29-4233-992B-2D26DEA7756B}" dt="2023-11-21T06:54:58.849" v="162" actId="14826"/>
          <ac:picMkLst>
            <pc:docMk/>
            <pc:sldMk cId="1250151205" sldId="341"/>
            <ac:picMk id="12" creationId="{BC45735F-E063-4678-D02A-CBB56F461006}"/>
          </ac:picMkLst>
        </pc:picChg>
      </pc:sldChg>
      <pc:sldChg chg="addSp delSp modSp add mod">
        <pc:chgData name="Tobias Brammer" userId="80a1e1bd-3b82-47a5-b259-da62a397db92" providerId="ADAL" clId="{008C3F84-4C29-4233-992B-2D26DEA7756B}" dt="2023-11-21T09:08:37.244" v="17769" actId="20577"/>
        <pc:sldMkLst>
          <pc:docMk/>
          <pc:sldMk cId="2688903811" sldId="342"/>
        </pc:sldMkLst>
        <pc:spChg chg="mod">
          <ac:chgData name="Tobias Brammer" userId="80a1e1bd-3b82-47a5-b259-da62a397db92" providerId="ADAL" clId="{008C3F84-4C29-4233-992B-2D26DEA7756B}" dt="2023-11-21T09:08:37.244" v="17769" actId="20577"/>
          <ac:spMkLst>
            <pc:docMk/>
            <pc:sldMk cId="2688903811" sldId="342"/>
            <ac:spMk id="8" creationId="{9974A259-DC86-27AE-073B-E1B517848965}"/>
          </ac:spMkLst>
        </pc:spChg>
        <pc:picChg chg="add del mod">
          <ac:chgData name="Tobias Brammer" userId="80a1e1bd-3b82-47a5-b259-da62a397db92" providerId="ADAL" clId="{008C3F84-4C29-4233-992B-2D26DEA7756B}" dt="2023-11-21T08:56:57.707" v="16670" actId="478"/>
          <ac:picMkLst>
            <pc:docMk/>
            <pc:sldMk cId="2688903811" sldId="342"/>
            <ac:picMk id="3" creationId="{234221FA-BFEB-E51C-5D09-74491650512F}"/>
          </ac:picMkLst>
        </pc:picChg>
        <pc:picChg chg="add mod">
          <ac:chgData name="Tobias Brammer" userId="80a1e1bd-3b82-47a5-b259-da62a397db92" providerId="ADAL" clId="{008C3F84-4C29-4233-992B-2D26DEA7756B}" dt="2023-11-21T08:56:57.945" v="16671"/>
          <ac:picMkLst>
            <pc:docMk/>
            <pc:sldMk cId="2688903811" sldId="342"/>
            <ac:picMk id="5" creationId="{8E018B45-055E-7917-194F-AC1F91BF3AE9}"/>
          </ac:picMkLst>
        </pc:picChg>
        <pc:picChg chg="mod">
          <ac:chgData name="Tobias Brammer" userId="80a1e1bd-3b82-47a5-b259-da62a397db92" providerId="ADAL" clId="{008C3F84-4C29-4233-992B-2D26DEA7756B}" dt="2023-11-21T06:55:15.809" v="164" actId="14826"/>
          <ac:picMkLst>
            <pc:docMk/>
            <pc:sldMk cId="2688903811" sldId="342"/>
            <ac:picMk id="12" creationId="{BC45735F-E063-4678-D02A-CBB56F461006}"/>
          </ac:picMkLst>
        </pc:picChg>
      </pc:sldChg>
      <pc:sldChg chg="addSp delSp modSp add mod">
        <pc:chgData name="Tobias Brammer" userId="80a1e1bd-3b82-47a5-b259-da62a397db92" providerId="ADAL" clId="{008C3F84-4C29-4233-992B-2D26DEA7756B}" dt="2023-11-21T09:09:05.080" v="17795" actId="5793"/>
        <pc:sldMkLst>
          <pc:docMk/>
          <pc:sldMk cId="684303183" sldId="343"/>
        </pc:sldMkLst>
        <pc:spChg chg="mod">
          <ac:chgData name="Tobias Brammer" userId="80a1e1bd-3b82-47a5-b259-da62a397db92" providerId="ADAL" clId="{008C3F84-4C29-4233-992B-2D26DEA7756B}" dt="2023-11-21T09:09:05.080" v="17795" actId="5793"/>
          <ac:spMkLst>
            <pc:docMk/>
            <pc:sldMk cId="684303183" sldId="343"/>
            <ac:spMk id="8" creationId="{9974A259-DC86-27AE-073B-E1B517848965}"/>
          </ac:spMkLst>
        </pc:spChg>
        <pc:picChg chg="add del mod">
          <ac:chgData name="Tobias Brammer" userId="80a1e1bd-3b82-47a5-b259-da62a397db92" providerId="ADAL" clId="{008C3F84-4C29-4233-992B-2D26DEA7756B}" dt="2023-11-21T08:57:00.224" v="16672" actId="478"/>
          <ac:picMkLst>
            <pc:docMk/>
            <pc:sldMk cId="684303183" sldId="343"/>
            <ac:picMk id="3" creationId="{01F1AB17-707F-A819-DB7E-B059E81355DA}"/>
          </ac:picMkLst>
        </pc:picChg>
        <pc:picChg chg="add mod">
          <ac:chgData name="Tobias Brammer" userId="80a1e1bd-3b82-47a5-b259-da62a397db92" providerId="ADAL" clId="{008C3F84-4C29-4233-992B-2D26DEA7756B}" dt="2023-11-21T08:57:00.479" v="16673"/>
          <ac:picMkLst>
            <pc:docMk/>
            <pc:sldMk cId="684303183" sldId="343"/>
            <ac:picMk id="5" creationId="{A8939311-BFFD-B889-65D0-63A766808E7F}"/>
          </ac:picMkLst>
        </pc:picChg>
        <pc:picChg chg="mod">
          <ac:chgData name="Tobias Brammer" userId="80a1e1bd-3b82-47a5-b259-da62a397db92" providerId="ADAL" clId="{008C3F84-4C29-4233-992B-2D26DEA7756B}" dt="2023-11-21T06:55:36.613" v="166" actId="14826"/>
          <ac:picMkLst>
            <pc:docMk/>
            <pc:sldMk cId="684303183" sldId="343"/>
            <ac:picMk id="12" creationId="{BC45735F-E063-4678-D02A-CBB56F461006}"/>
          </ac:picMkLst>
        </pc:picChg>
      </pc:sldChg>
      <pc:sldChg chg="add del">
        <pc:chgData name="Tobias Brammer" userId="80a1e1bd-3b82-47a5-b259-da62a397db92" providerId="ADAL" clId="{008C3F84-4C29-4233-992B-2D26DEA7756B}" dt="2023-11-21T06:55:41.627" v="168"/>
        <pc:sldMkLst>
          <pc:docMk/>
          <pc:sldMk cId="3307840895" sldId="344"/>
        </pc:sldMkLst>
      </pc:sldChg>
      <pc:sldChg chg="addSp delSp modSp add mod">
        <pc:chgData name="Tobias Brammer" userId="80a1e1bd-3b82-47a5-b259-da62a397db92" providerId="ADAL" clId="{008C3F84-4C29-4233-992B-2D26DEA7756B}" dt="2023-11-21T09:10:21.671" v="17960" actId="20577"/>
        <pc:sldMkLst>
          <pc:docMk/>
          <pc:sldMk cId="4030577437" sldId="344"/>
        </pc:sldMkLst>
        <pc:spChg chg="mod">
          <ac:chgData name="Tobias Brammer" userId="80a1e1bd-3b82-47a5-b259-da62a397db92" providerId="ADAL" clId="{008C3F84-4C29-4233-992B-2D26DEA7756B}" dt="2023-11-21T09:10:21.671" v="17960" actId="20577"/>
          <ac:spMkLst>
            <pc:docMk/>
            <pc:sldMk cId="4030577437" sldId="344"/>
            <ac:spMk id="8" creationId="{9974A259-DC86-27AE-073B-E1B517848965}"/>
          </ac:spMkLst>
        </pc:spChg>
        <pc:picChg chg="add del mod">
          <ac:chgData name="Tobias Brammer" userId="80a1e1bd-3b82-47a5-b259-da62a397db92" providerId="ADAL" clId="{008C3F84-4C29-4233-992B-2D26DEA7756B}" dt="2023-11-21T08:57:05.286" v="16676" actId="478"/>
          <ac:picMkLst>
            <pc:docMk/>
            <pc:sldMk cId="4030577437" sldId="344"/>
            <ac:picMk id="3" creationId="{4DE19490-2E48-2082-D8FF-90AEA1145482}"/>
          </ac:picMkLst>
        </pc:picChg>
        <pc:picChg chg="add mod">
          <ac:chgData name="Tobias Brammer" userId="80a1e1bd-3b82-47a5-b259-da62a397db92" providerId="ADAL" clId="{008C3F84-4C29-4233-992B-2D26DEA7756B}" dt="2023-11-21T08:57:05.502" v="16677"/>
          <ac:picMkLst>
            <pc:docMk/>
            <pc:sldMk cId="4030577437" sldId="344"/>
            <ac:picMk id="5" creationId="{AC1E59B1-D618-5E76-60D5-4803EA52917C}"/>
          </ac:picMkLst>
        </pc:picChg>
        <pc:picChg chg="mod">
          <ac:chgData name="Tobias Brammer" userId="80a1e1bd-3b82-47a5-b259-da62a397db92" providerId="ADAL" clId="{008C3F84-4C29-4233-992B-2D26DEA7756B}" dt="2023-11-21T06:55:56.524" v="170" actId="14826"/>
          <ac:picMkLst>
            <pc:docMk/>
            <pc:sldMk cId="4030577437" sldId="344"/>
            <ac:picMk id="12" creationId="{BC45735F-E063-4678-D02A-CBB56F461006}"/>
          </ac:picMkLst>
        </pc:picChg>
      </pc:sldChg>
      <pc:sldChg chg="addSp delSp modSp add mod">
        <pc:chgData name="Tobias Brammer" userId="80a1e1bd-3b82-47a5-b259-da62a397db92" providerId="ADAL" clId="{008C3F84-4C29-4233-992B-2D26DEA7756B}" dt="2023-11-21T09:10:47.496" v="17993" actId="20577"/>
        <pc:sldMkLst>
          <pc:docMk/>
          <pc:sldMk cId="1895318357" sldId="345"/>
        </pc:sldMkLst>
        <pc:spChg chg="mod">
          <ac:chgData name="Tobias Brammer" userId="80a1e1bd-3b82-47a5-b259-da62a397db92" providerId="ADAL" clId="{008C3F84-4C29-4233-992B-2D26DEA7756B}" dt="2023-11-21T09:10:47.496" v="17993" actId="20577"/>
          <ac:spMkLst>
            <pc:docMk/>
            <pc:sldMk cId="1895318357" sldId="345"/>
            <ac:spMk id="8" creationId="{9974A259-DC86-27AE-073B-E1B517848965}"/>
          </ac:spMkLst>
        </pc:spChg>
        <pc:picChg chg="add del mod">
          <ac:chgData name="Tobias Brammer" userId="80a1e1bd-3b82-47a5-b259-da62a397db92" providerId="ADAL" clId="{008C3F84-4C29-4233-992B-2D26DEA7756B}" dt="2023-11-21T08:57:07.759" v="16678" actId="478"/>
          <ac:picMkLst>
            <pc:docMk/>
            <pc:sldMk cId="1895318357" sldId="345"/>
            <ac:picMk id="3" creationId="{6D68A382-7C7B-7FA8-43D3-E9F0D177B9FA}"/>
          </ac:picMkLst>
        </pc:picChg>
        <pc:picChg chg="add mod">
          <ac:chgData name="Tobias Brammer" userId="80a1e1bd-3b82-47a5-b259-da62a397db92" providerId="ADAL" clId="{008C3F84-4C29-4233-992B-2D26DEA7756B}" dt="2023-11-21T08:57:07.989" v="16679"/>
          <ac:picMkLst>
            <pc:docMk/>
            <pc:sldMk cId="1895318357" sldId="345"/>
            <ac:picMk id="5" creationId="{90163ED5-D2A5-ACE4-4161-A4442EB303D4}"/>
          </ac:picMkLst>
        </pc:picChg>
        <pc:picChg chg="mod">
          <ac:chgData name="Tobias Brammer" userId="80a1e1bd-3b82-47a5-b259-da62a397db92" providerId="ADAL" clId="{008C3F84-4C29-4233-992B-2D26DEA7756B}" dt="2023-11-21T06:56:14.044" v="172" actId="14826"/>
          <ac:picMkLst>
            <pc:docMk/>
            <pc:sldMk cId="1895318357" sldId="345"/>
            <ac:picMk id="12" creationId="{BC45735F-E063-4678-D02A-CBB56F461006}"/>
          </ac:picMkLst>
        </pc:picChg>
      </pc:sldChg>
      <pc:sldChg chg="addSp delSp modSp add mod">
        <pc:chgData name="Tobias Brammer" userId="80a1e1bd-3b82-47a5-b259-da62a397db92" providerId="ADAL" clId="{008C3F84-4C29-4233-992B-2D26DEA7756B}" dt="2023-11-21T09:11:18.643" v="18017" actId="20577"/>
        <pc:sldMkLst>
          <pc:docMk/>
          <pc:sldMk cId="2111727864" sldId="346"/>
        </pc:sldMkLst>
        <pc:spChg chg="mod">
          <ac:chgData name="Tobias Brammer" userId="80a1e1bd-3b82-47a5-b259-da62a397db92" providerId="ADAL" clId="{008C3F84-4C29-4233-992B-2D26DEA7756B}" dt="2023-11-21T09:11:18.643" v="18017" actId="20577"/>
          <ac:spMkLst>
            <pc:docMk/>
            <pc:sldMk cId="2111727864" sldId="346"/>
            <ac:spMk id="8" creationId="{9974A259-DC86-27AE-073B-E1B517848965}"/>
          </ac:spMkLst>
        </pc:spChg>
        <pc:picChg chg="add del mod">
          <ac:chgData name="Tobias Brammer" userId="80a1e1bd-3b82-47a5-b259-da62a397db92" providerId="ADAL" clId="{008C3F84-4C29-4233-992B-2D26DEA7756B}" dt="2023-11-21T08:57:10.224" v="16680" actId="478"/>
          <ac:picMkLst>
            <pc:docMk/>
            <pc:sldMk cId="2111727864" sldId="346"/>
            <ac:picMk id="3" creationId="{C5D8172A-A688-8A90-5671-CD484627EF66}"/>
          </ac:picMkLst>
        </pc:picChg>
        <pc:picChg chg="add mod">
          <ac:chgData name="Tobias Brammer" userId="80a1e1bd-3b82-47a5-b259-da62a397db92" providerId="ADAL" clId="{008C3F84-4C29-4233-992B-2D26DEA7756B}" dt="2023-11-21T08:57:10.409" v="16681"/>
          <ac:picMkLst>
            <pc:docMk/>
            <pc:sldMk cId="2111727864" sldId="346"/>
            <ac:picMk id="5" creationId="{6CEFFA60-89BA-3347-AAC1-9544B7D40E08}"/>
          </ac:picMkLst>
        </pc:picChg>
        <pc:picChg chg="mod">
          <ac:chgData name="Tobias Brammer" userId="80a1e1bd-3b82-47a5-b259-da62a397db92" providerId="ADAL" clId="{008C3F84-4C29-4233-992B-2D26DEA7756B}" dt="2023-11-21T06:56:30.874" v="178" actId="1036"/>
          <ac:picMkLst>
            <pc:docMk/>
            <pc:sldMk cId="2111727864" sldId="346"/>
            <ac:picMk id="12" creationId="{BC45735F-E063-4678-D02A-CBB56F461006}"/>
          </ac:picMkLst>
        </pc:picChg>
      </pc:sldChg>
      <pc:sldChg chg="delSp add del mod">
        <pc:chgData name="Tobias Brammer" userId="80a1e1bd-3b82-47a5-b259-da62a397db92" providerId="ADAL" clId="{008C3F84-4C29-4233-992B-2D26DEA7756B}" dt="2023-11-21T06:57:09.217" v="184" actId="47"/>
        <pc:sldMkLst>
          <pc:docMk/>
          <pc:sldMk cId="3176202514" sldId="347"/>
        </pc:sldMkLst>
        <pc:picChg chg="del">
          <ac:chgData name="Tobias Brammer" userId="80a1e1bd-3b82-47a5-b259-da62a397db92" providerId="ADAL" clId="{008C3F84-4C29-4233-992B-2D26DEA7756B}" dt="2023-11-21T06:57:06.887" v="183" actId="478"/>
          <ac:picMkLst>
            <pc:docMk/>
            <pc:sldMk cId="3176202514" sldId="347"/>
            <ac:picMk id="12" creationId="{BC45735F-E063-4678-D02A-CBB56F461006}"/>
          </ac:picMkLst>
        </pc:picChg>
      </pc:sldChg>
      <pc:sldChg chg="addSp delSp modSp add mod">
        <pc:chgData name="Tobias Brammer" userId="80a1e1bd-3b82-47a5-b259-da62a397db92" providerId="ADAL" clId="{008C3F84-4C29-4233-992B-2D26DEA7756B}" dt="2023-11-21T06:57:19.559" v="231"/>
        <pc:sldMkLst>
          <pc:docMk/>
          <pc:sldMk cId="3745807297" sldId="347"/>
        </pc:sldMkLst>
        <pc:spChg chg="mod">
          <ac:chgData name="Tobias Brammer" userId="80a1e1bd-3b82-47a5-b259-da62a397db92" providerId="ADAL" clId="{008C3F84-4C29-4233-992B-2D26DEA7756B}" dt="2023-11-21T06:57:19.544" v="204" actId="948"/>
          <ac:spMkLst>
            <pc:docMk/>
            <pc:sldMk cId="3745807297" sldId="347"/>
            <ac:spMk id="2" creationId="{3211FE1D-FF86-0AFA-5921-A013D2808BA6}"/>
          </ac:spMkLst>
        </pc:spChg>
        <pc:spChg chg="add del mod modVis">
          <ac:chgData name="Tobias Brammer" userId="80a1e1bd-3b82-47a5-b259-da62a397db92" providerId="ADAL" clId="{008C3F84-4C29-4233-992B-2D26DEA7756B}" dt="2023-11-21T06:57:19.559" v="229"/>
          <ac:spMkLst>
            <pc:docMk/>
            <pc:sldMk cId="3745807297" sldId="347"/>
            <ac:spMk id="5" creationId="{BBA560AA-F30B-D662-2A93-BE689558050A}"/>
          </ac:spMkLst>
        </pc:spChg>
        <pc:graphicFrameChg chg="mod">
          <ac:chgData name="Tobias Brammer" userId="80a1e1bd-3b82-47a5-b259-da62a397db92" providerId="ADAL" clId="{008C3F84-4C29-4233-992B-2D26DEA7756B}" dt="2023-11-21T06:57:19.559" v="231"/>
          <ac:graphicFrameMkLst>
            <pc:docMk/>
            <pc:sldMk cId="3745807297" sldId="347"/>
            <ac:graphicFrameMk id="4" creationId="{CFBFA525-500E-18C1-4247-C00AF685E7F5}"/>
          </ac:graphicFrameMkLst>
        </pc:graphicFrameChg>
      </pc:sldChg>
      <pc:sldChg chg="modSp add del">
        <pc:chgData name="Tobias Brammer" userId="80a1e1bd-3b82-47a5-b259-da62a397db92" providerId="ADAL" clId="{008C3F84-4C29-4233-992B-2D26DEA7756B}" dt="2023-11-21T06:56:52.892" v="181" actId="47"/>
        <pc:sldMkLst>
          <pc:docMk/>
          <pc:sldMk cId="3748938952" sldId="347"/>
        </pc:sldMkLst>
        <pc:picChg chg="mod">
          <ac:chgData name="Tobias Brammer" userId="80a1e1bd-3b82-47a5-b259-da62a397db92" providerId="ADAL" clId="{008C3F84-4C29-4233-992B-2D26DEA7756B}" dt="2023-11-21T06:56:48.720" v="180" actId="14826"/>
          <ac:picMkLst>
            <pc:docMk/>
            <pc:sldMk cId="3748938952" sldId="347"/>
            <ac:picMk id="12" creationId="{BC45735F-E063-4678-D02A-CBB56F461006}"/>
          </ac:picMkLst>
        </pc:picChg>
      </pc:sldChg>
      <pc:sldChg chg="addSp delSp modSp add mod">
        <pc:chgData name="Tobias Brammer" userId="80a1e1bd-3b82-47a5-b259-da62a397db92" providerId="ADAL" clId="{008C3F84-4C29-4233-992B-2D26DEA7756B}" dt="2023-11-21T08:53:44.452" v="16491"/>
        <pc:sldMkLst>
          <pc:docMk/>
          <pc:sldMk cId="3355994258" sldId="348"/>
        </pc:sldMkLst>
        <pc:spChg chg="mod">
          <ac:chgData name="Tobias Brammer" userId="80a1e1bd-3b82-47a5-b259-da62a397db92" providerId="ADAL" clId="{008C3F84-4C29-4233-992B-2D26DEA7756B}" dt="2023-11-21T07:15:05.930" v="847" actId="20577"/>
          <ac:spMkLst>
            <pc:docMk/>
            <pc:sldMk cId="3355994258" sldId="348"/>
            <ac:spMk id="8" creationId="{9974A259-DC86-27AE-073B-E1B517848965}"/>
          </ac:spMkLst>
        </pc:spChg>
        <pc:picChg chg="add del mod">
          <ac:chgData name="Tobias Brammer" userId="80a1e1bd-3b82-47a5-b259-da62a397db92" providerId="ADAL" clId="{008C3F84-4C29-4233-992B-2D26DEA7756B}" dt="2023-11-21T08:53:44.452" v="16491"/>
          <ac:picMkLst>
            <pc:docMk/>
            <pc:sldMk cId="3355994258" sldId="348"/>
            <ac:picMk id="3" creationId="{1E80CD3E-58AC-D385-168A-BD9B3FC66BC7}"/>
          </ac:picMkLst>
        </pc:picChg>
        <pc:picChg chg="mod">
          <ac:chgData name="Tobias Brammer" userId="80a1e1bd-3b82-47a5-b259-da62a397db92" providerId="ADAL" clId="{008C3F84-4C29-4233-992B-2D26DEA7756B}" dt="2023-11-21T06:57:43.646" v="235" actId="14826"/>
          <ac:picMkLst>
            <pc:docMk/>
            <pc:sldMk cId="3355994258" sldId="348"/>
            <ac:picMk id="12" creationId="{BC45735F-E063-4678-D02A-CBB56F461006}"/>
          </ac:picMkLst>
        </pc:picChg>
      </pc:sldChg>
      <pc:sldChg chg="modSp add mod">
        <pc:chgData name="Tobias Brammer" userId="80a1e1bd-3b82-47a5-b259-da62a397db92" providerId="ADAL" clId="{008C3F84-4C29-4233-992B-2D26DEA7756B}" dt="2023-11-21T08:22:16.646" v="3946" actId="20577"/>
        <pc:sldMkLst>
          <pc:docMk/>
          <pc:sldMk cId="2455844067" sldId="349"/>
        </pc:sldMkLst>
        <pc:spChg chg="mod">
          <ac:chgData name="Tobias Brammer" userId="80a1e1bd-3b82-47a5-b259-da62a397db92" providerId="ADAL" clId="{008C3F84-4C29-4233-992B-2D26DEA7756B}" dt="2023-11-21T08:22:16.646" v="3946" actId="20577"/>
          <ac:spMkLst>
            <pc:docMk/>
            <pc:sldMk cId="2455844067" sldId="349"/>
            <ac:spMk id="8" creationId="{9974A259-DC86-27AE-073B-E1B517848965}"/>
          </ac:spMkLst>
        </pc:spChg>
        <pc:picChg chg="mod">
          <ac:chgData name="Tobias Brammer" userId="80a1e1bd-3b82-47a5-b259-da62a397db92" providerId="ADAL" clId="{008C3F84-4C29-4233-992B-2D26DEA7756B}" dt="2023-11-21T06:57:56.224" v="237" actId="14826"/>
          <ac:picMkLst>
            <pc:docMk/>
            <pc:sldMk cId="2455844067" sldId="349"/>
            <ac:picMk id="12" creationId="{BC45735F-E063-4678-D02A-CBB56F461006}"/>
          </ac:picMkLst>
        </pc:picChg>
      </pc:sldChg>
      <pc:sldChg chg="addSp delSp modSp add mod">
        <pc:chgData name="Tobias Brammer" userId="80a1e1bd-3b82-47a5-b259-da62a397db92" providerId="ADAL" clId="{008C3F84-4C29-4233-992B-2D26DEA7756B}" dt="2023-11-21T09:11:27.411" v="18020" actId="20577"/>
        <pc:sldMkLst>
          <pc:docMk/>
          <pc:sldMk cId="3084406832" sldId="350"/>
        </pc:sldMkLst>
        <pc:spChg chg="mod">
          <ac:chgData name="Tobias Brammer" userId="80a1e1bd-3b82-47a5-b259-da62a397db92" providerId="ADAL" clId="{008C3F84-4C29-4233-992B-2D26DEA7756B}" dt="2023-11-21T09:11:27.411" v="18020" actId="20577"/>
          <ac:spMkLst>
            <pc:docMk/>
            <pc:sldMk cId="3084406832" sldId="350"/>
            <ac:spMk id="8" creationId="{9974A259-DC86-27AE-073B-E1B517848965}"/>
          </ac:spMkLst>
        </pc:spChg>
        <pc:picChg chg="add del mod">
          <ac:chgData name="Tobias Brammer" userId="80a1e1bd-3b82-47a5-b259-da62a397db92" providerId="ADAL" clId="{008C3F84-4C29-4233-992B-2D26DEA7756B}" dt="2023-11-21T08:57:16.184" v="16682" actId="478"/>
          <ac:picMkLst>
            <pc:docMk/>
            <pc:sldMk cId="3084406832" sldId="350"/>
            <ac:picMk id="3" creationId="{4786AB07-2406-95EC-CCA8-9861DC776103}"/>
          </ac:picMkLst>
        </pc:picChg>
        <pc:picChg chg="add mod">
          <ac:chgData name="Tobias Brammer" userId="80a1e1bd-3b82-47a5-b259-da62a397db92" providerId="ADAL" clId="{008C3F84-4C29-4233-992B-2D26DEA7756B}" dt="2023-11-21T08:57:16.457" v="16683"/>
          <ac:picMkLst>
            <pc:docMk/>
            <pc:sldMk cId="3084406832" sldId="350"/>
            <ac:picMk id="5" creationId="{ED04EF7B-D88D-6242-1524-30BC9A659745}"/>
          </ac:picMkLst>
        </pc:picChg>
        <pc:picChg chg="mod">
          <ac:chgData name="Tobias Brammer" userId="80a1e1bd-3b82-47a5-b259-da62a397db92" providerId="ADAL" clId="{008C3F84-4C29-4233-992B-2D26DEA7756B}" dt="2023-11-21T06:58:12.040" v="239" actId="14826"/>
          <ac:picMkLst>
            <pc:docMk/>
            <pc:sldMk cId="3084406832" sldId="350"/>
            <ac:picMk id="12" creationId="{BC45735F-E063-4678-D02A-CBB56F461006}"/>
          </ac:picMkLst>
        </pc:picChg>
      </pc:sldChg>
      <pc:sldChg chg="delSp modSp add del mod">
        <pc:chgData name="Tobias Brammer" userId="80a1e1bd-3b82-47a5-b259-da62a397db92" providerId="ADAL" clId="{008C3F84-4C29-4233-992B-2D26DEA7756B}" dt="2023-11-21T07:51:52.239" v="1707" actId="47"/>
        <pc:sldMkLst>
          <pc:docMk/>
          <pc:sldMk cId="2307370957" sldId="351"/>
        </pc:sldMkLst>
        <pc:spChg chg="mod">
          <ac:chgData name="Tobias Brammer" userId="80a1e1bd-3b82-47a5-b259-da62a397db92" providerId="ADAL" clId="{008C3F84-4C29-4233-992B-2D26DEA7756B}" dt="2023-11-21T07:22:22.309" v="948" actId="948"/>
          <ac:spMkLst>
            <pc:docMk/>
            <pc:sldMk cId="2307370957" sldId="351"/>
            <ac:spMk id="2" creationId="{F7A7B11F-5560-4450-B29C-AA36EE47DBD5}"/>
          </ac:spMkLst>
        </pc:spChg>
        <pc:graphicFrameChg chg="mod">
          <ac:chgData name="Tobias Brammer" userId="80a1e1bd-3b82-47a5-b259-da62a397db92" providerId="ADAL" clId="{008C3F84-4C29-4233-992B-2D26DEA7756B}" dt="2023-11-21T07:22:22.309" v="952"/>
          <ac:graphicFrameMkLst>
            <pc:docMk/>
            <pc:sldMk cId="2307370957" sldId="351"/>
            <ac:graphicFrameMk id="4" creationId="{79C05AFC-9555-D40C-AD9D-3E13BD0A4FC2}"/>
          </ac:graphicFrameMkLst>
        </pc:graphicFrameChg>
        <pc:picChg chg="del">
          <ac:chgData name="Tobias Brammer" userId="80a1e1bd-3b82-47a5-b259-da62a397db92" providerId="ADAL" clId="{008C3F84-4C29-4233-992B-2D26DEA7756B}" dt="2023-11-21T07:22:25.173" v="953" actId="478"/>
          <ac:picMkLst>
            <pc:docMk/>
            <pc:sldMk cId="2307370957" sldId="351"/>
            <ac:picMk id="5" creationId="{61AC1B65-A75D-8FEA-A4C1-B1F7480F9899}"/>
          </ac:picMkLst>
        </pc:picChg>
      </pc:sldChg>
      <pc:sldChg chg="addSp delSp modSp add del mod ord">
        <pc:chgData name="Tobias Brammer" userId="80a1e1bd-3b82-47a5-b259-da62a397db92" providerId="ADAL" clId="{008C3F84-4C29-4233-992B-2D26DEA7756B}" dt="2023-11-21T07:44:27.544" v="1094" actId="47"/>
        <pc:sldMkLst>
          <pc:docMk/>
          <pc:sldMk cId="4049628814" sldId="352"/>
        </pc:sldMkLst>
        <pc:picChg chg="add mod modCrop">
          <ac:chgData name="Tobias Brammer" userId="80a1e1bd-3b82-47a5-b259-da62a397db92" providerId="ADAL" clId="{008C3F84-4C29-4233-992B-2D26DEA7756B}" dt="2023-11-21T07:43:02.686" v="1083" actId="1076"/>
          <ac:picMkLst>
            <pc:docMk/>
            <pc:sldMk cId="4049628814" sldId="352"/>
            <ac:picMk id="2" creationId="{FD05484F-7007-07A1-C881-7145252C063D}"/>
          </ac:picMkLst>
        </pc:picChg>
        <pc:picChg chg="del">
          <ac:chgData name="Tobias Brammer" userId="80a1e1bd-3b82-47a5-b259-da62a397db92" providerId="ADAL" clId="{008C3F84-4C29-4233-992B-2D26DEA7756B}" dt="2023-11-21T07:32:24.106" v="971" actId="478"/>
          <ac:picMkLst>
            <pc:docMk/>
            <pc:sldMk cId="4049628814" sldId="352"/>
            <ac:picMk id="12" creationId="{47664333-D894-5056-83A2-6BDBEC61091C}"/>
          </ac:picMkLst>
        </pc:picChg>
      </pc:sldChg>
      <pc:sldChg chg="addSp delSp modSp add mod">
        <pc:chgData name="Tobias Brammer" userId="80a1e1bd-3b82-47a5-b259-da62a397db92" providerId="ADAL" clId="{008C3F84-4C29-4233-992B-2D26DEA7756B}" dt="2023-11-21T07:47:44.300" v="1600" actId="20577"/>
        <pc:sldMkLst>
          <pc:docMk/>
          <pc:sldMk cId="236324760" sldId="353"/>
        </pc:sldMkLst>
        <pc:spChg chg="mod">
          <ac:chgData name="Tobias Brammer" userId="80a1e1bd-3b82-47a5-b259-da62a397db92" providerId="ADAL" clId="{008C3F84-4C29-4233-992B-2D26DEA7756B}" dt="2023-11-21T07:47:44.300" v="1600" actId="20577"/>
          <ac:spMkLst>
            <pc:docMk/>
            <pc:sldMk cId="236324760" sldId="353"/>
            <ac:spMk id="5" creationId="{0256447C-D35F-4F86-D90B-E90F6B46AE7F}"/>
          </ac:spMkLst>
        </pc:spChg>
        <pc:spChg chg="mod topLvl replST delST">
          <ac:chgData name="Tobias Brammer" userId="80a1e1bd-3b82-47a5-b259-da62a397db92" providerId="ADAL" clId="{008C3F84-4C29-4233-992B-2D26DEA7756B}" dt="2023-11-21T07:45:01.539" v="1511"/>
          <ac:spMkLst>
            <pc:docMk/>
            <pc:sldMk cId="236324760" sldId="353"/>
            <ac:spMk id="11" creationId="{E75A349B-BEFA-F923-CDDB-BC1EC01D210A}"/>
          </ac:spMkLst>
        </pc:spChg>
        <pc:spChg chg="mod topLvl replST delST">
          <ac:chgData name="Tobias Brammer" userId="80a1e1bd-3b82-47a5-b259-da62a397db92" providerId="ADAL" clId="{008C3F84-4C29-4233-992B-2D26DEA7756B}" dt="2023-11-21T07:45:01.539" v="1511"/>
          <ac:spMkLst>
            <pc:docMk/>
            <pc:sldMk cId="236324760" sldId="353"/>
            <ac:spMk id="13" creationId="{F083BAE3-7054-E71B-1705-FEE726B15371}"/>
          </ac:spMkLst>
        </pc:spChg>
        <pc:spChg chg="mod topLvl replST delST">
          <ac:chgData name="Tobias Brammer" userId="80a1e1bd-3b82-47a5-b259-da62a397db92" providerId="ADAL" clId="{008C3F84-4C29-4233-992B-2D26DEA7756B}" dt="2023-11-21T07:45:01.539" v="1511"/>
          <ac:spMkLst>
            <pc:docMk/>
            <pc:sldMk cId="236324760" sldId="353"/>
            <ac:spMk id="14" creationId="{7C8AFF31-3A7F-928C-4A98-B8E819355ED7}"/>
          </ac:spMkLst>
        </pc:spChg>
        <pc:spChg chg="mod topLvl replST delST">
          <ac:chgData name="Tobias Brammer" userId="80a1e1bd-3b82-47a5-b259-da62a397db92" providerId="ADAL" clId="{008C3F84-4C29-4233-992B-2D26DEA7756B}" dt="2023-11-21T07:45:01.539" v="1511"/>
          <ac:spMkLst>
            <pc:docMk/>
            <pc:sldMk cId="236324760" sldId="353"/>
            <ac:spMk id="15" creationId="{841E9059-931E-61E5-5A59-963A194D3FBF}"/>
          </ac:spMkLst>
        </pc:spChg>
        <pc:spChg chg="mod topLvl replST delST">
          <ac:chgData name="Tobias Brammer" userId="80a1e1bd-3b82-47a5-b259-da62a397db92" providerId="ADAL" clId="{008C3F84-4C29-4233-992B-2D26DEA7756B}" dt="2023-11-21T07:45:01.539" v="1511"/>
          <ac:spMkLst>
            <pc:docMk/>
            <pc:sldMk cId="236324760" sldId="353"/>
            <ac:spMk id="16" creationId="{B5CB25A3-0BEC-E0B1-17FD-47789E3C0918}"/>
          </ac:spMkLst>
        </pc:spChg>
        <pc:spChg chg="mod topLvl replST delST">
          <ac:chgData name="Tobias Brammer" userId="80a1e1bd-3b82-47a5-b259-da62a397db92" providerId="ADAL" clId="{008C3F84-4C29-4233-992B-2D26DEA7756B}" dt="2023-11-21T07:45:01.539" v="1511"/>
          <ac:spMkLst>
            <pc:docMk/>
            <pc:sldMk cId="236324760" sldId="353"/>
            <ac:spMk id="17" creationId="{8291B8BC-C3F3-DBEF-F9B0-5A393E41299B}"/>
          </ac:spMkLst>
        </pc:spChg>
        <pc:spChg chg="mod topLvl replST delST">
          <ac:chgData name="Tobias Brammer" userId="80a1e1bd-3b82-47a5-b259-da62a397db92" providerId="ADAL" clId="{008C3F84-4C29-4233-992B-2D26DEA7756B}" dt="2023-11-21T07:45:01.539" v="1511"/>
          <ac:spMkLst>
            <pc:docMk/>
            <pc:sldMk cId="236324760" sldId="353"/>
            <ac:spMk id="18" creationId="{1E904CFF-13F1-ADBD-5B30-924B7093BC76}"/>
          </ac:spMkLst>
        </pc:spChg>
        <pc:spChg chg="mod topLvl replST delST">
          <ac:chgData name="Tobias Brammer" userId="80a1e1bd-3b82-47a5-b259-da62a397db92" providerId="ADAL" clId="{008C3F84-4C29-4233-992B-2D26DEA7756B}" dt="2023-11-21T07:45:01.539" v="1511"/>
          <ac:spMkLst>
            <pc:docMk/>
            <pc:sldMk cId="236324760" sldId="353"/>
            <ac:spMk id="19" creationId="{F9A9DB95-D16D-6EB3-CC0E-3431B3AE5A3D}"/>
          </ac:spMkLst>
        </pc:spChg>
        <pc:spChg chg="mod topLvl replST delST">
          <ac:chgData name="Tobias Brammer" userId="80a1e1bd-3b82-47a5-b259-da62a397db92" providerId="ADAL" clId="{008C3F84-4C29-4233-992B-2D26DEA7756B}" dt="2023-11-21T07:45:01.539" v="1511"/>
          <ac:spMkLst>
            <pc:docMk/>
            <pc:sldMk cId="236324760" sldId="353"/>
            <ac:spMk id="20" creationId="{CE440282-FDC2-F958-E60B-533243AE6301}"/>
          </ac:spMkLst>
        </pc:spChg>
        <pc:spChg chg="mod topLvl replST delST">
          <ac:chgData name="Tobias Brammer" userId="80a1e1bd-3b82-47a5-b259-da62a397db92" providerId="ADAL" clId="{008C3F84-4C29-4233-992B-2D26DEA7756B}" dt="2023-11-21T07:45:01.539" v="1511"/>
          <ac:spMkLst>
            <pc:docMk/>
            <pc:sldMk cId="236324760" sldId="353"/>
            <ac:spMk id="21" creationId="{2C21B2E3-573B-C84D-40BA-3239063CDC88}"/>
          </ac:spMkLst>
        </pc:spChg>
        <pc:spChg chg="mod topLvl replST delST">
          <ac:chgData name="Tobias Brammer" userId="80a1e1bd-3b82-47a5-b259-da62a397db92" providerId="ADAL" clId="{008C3F84-4C29-4233-992B-2D26DEA7756B}" dt="2023-11-21T07:45:01.539" v="1511"/>
          <ac:spMkLst>
            <pc:docMk/>
            <pc:sldMk cId="236324760" sldId="353"/>
            <ac:spMk id="22" creationId="{AA7D4B0F-32F7-9CB2-D984-21A2EADAAC87}"/>
          </ac:spMkLst>
        </pc:spChg>
        <pc:spChg chg="mod topLvl replST delST">
          <ac:chgData name="Tobias Brammer" userId="80a1e1bd-3b82-47a5-b259-da62a397db92" providerId="ADAL" clId="{008C3F84-4C29-4233-992B-2D26DEA7756B}" dt="2023-11-21T07:45:01.539" v="1511"/>
          <ac:spMkLst>
            <pc:docMk/>
            <pc:sldMk cId="236324760" sldId="353"/>
            <ac:spMk id="23" creationId="{83071FA6-ECE8-7CA2-696B-EDE6A6B0DF86}"/>
          </ac:spMkLst>
        </pc:spChg>
        <pc:spChg chg="mod topLvl replST delST">
          <ac:chgData name="Tobias Brammer" userId="80a1e1bd-3b82-47a5-b259-da62a397db92" providerId="ADAL" clId="{008C3F84-4C29-4233-992B-2D26DEA7756B}" dt="2023-11-21T07:45:01.539" v="1511"/>
          <ac:spMkLst>
            <pc:docMk/>
            <pc:sldMk cId="236324760" sldId="353"/>
            <ac:spMk id="24" creationId="{A6912112-9AD8-5CC6-8C9F-96043F8DE333}"/>
          </ac:spMkLst>
        </pc:spChg>
        <pc:spChg chg="mod topLvl replST delST">
          <ac:chgData name="Tobias Brammer" userId="80a1e1bd-3b82-47a5-b259-da62a397db92" providerId="ADAL" clId="{008C3F84-4C29-4233-992B-2D26DEA7756B}" dt="2023-11-21T07:45:01.539" v="1511"/>
          <ac:spMkLst>
            <pc:docMk/>
            <pc:sldMk cId="236324760" sldId="353"/>
            <ac:spMk id="25" creationId="{E93099A6-08C5-EFD3-8FCD-D47E9F6ACFCE}"/>
          </ac:spMkLst>
        </pc:spChg>
        <pc:spChg chg="mod topLvl replST delST">
          <ac:chgData name="Tobias Brammer" userId="80a1e1bd-3b82-47a5-b259-da62a397db92" providerId="ADAL" clId="{008C3F84-4C29-4233-992B-2D26DEA7756B}" dt="2023-11-21T07:45:01.539" v="1511"/>
          <ac:spMkLst>
            <pc:docMk/>
            <pc:sldMk cId="236324760" sldId="353"/>
            <ac:spMk id="26" creationId="{71EE0026-66B9-FC99-9550-45444A57DD29}"/>
          </ac:spMkLst>
        </pc:spChg>
        <pc:spChg chg="mod topLvl replST delST">
          <ac:chgData name="Tobias Brammer" userId="80a1e1bd-3b82-47a5-b259-da62a397db92" providerId="ADAL" clId="{008C3F84-4C29-4233-992B-2D26DEA7756B}" dt="2023-11-21T07:45:01.539" v="1511"/>
          <ac:spMkLst>
            <pc:docMk/>
            <pc:sldMk cId="236324760" sldId="353"/>
            <ac:spMk id="27" creationId="{E88D1B0E-8025-E208-1A3F-2F1481E25A1B}"/>
          </ac:spMkLst>
        </pc:spChg>
        <pc:spChg chg="mod topLvl replST delST">
          <ac:chgData name="Tobias Brammer" userId="80a1e1bd-3b82-47a5-b259-da62a397db92" providerId="ADAL" clId="{008C3F84-4C29-4233-992B-2D26DEA7756B}" dt="2023-11-21T07:45:01.539" v="1511"/>
          <ac:spMkLst>
            <pc:docMk/>
            <pc:sldMk cId="236324760" sldId="353"/>
            <ac:spMk id="28" creationId="{F257532B-DB22-5544-5FD9-D72774C8CE41}"/>
          </ac:spMkLst>
        </pc:spChg>
        <pc:spChg chg="mod topLvl replST delST">
          <ac:chgData name="Tobias Brammer" userId="80a1e1bd-3b82-47a5-b259-da62a397db92" providerId="ADAL" clId="{008C3F84-4C29-4233-992B-2D26DEA7756B}" dt="2023-11-21T07:45:01.539" v="1511"/>
          <ac:spMkLst>
            <pc:docMk/>
            <pc:sldMk cId="236324760" sldId="353"/>
            <ac:spMk id="29" creationId="{3FA4F551-A84A-E4A2-995F-F308FC863A49}"/>
          </ac:spMkLst>
        </pc:spChg>
        <pc:spChg chg="mod topLvl replST delST">
          <ac:chgData name="Tobias Brammer" userId="80a1e1bd-3b82-47a5-b259-da62a397db92" providerId="ADAL" clId="{008C3F84-4C29-4233-992B-2D26DEA7756B}" dt="2023-11-21T07:45:01.539" v="1511"/>
          <ac:spMkLst>
            <pc:docMk/>
            <pc:sldMk cId="236324760" sldId="353"/>
            <ac:spMk id="30" creationId="{DCD22FBB-78E8-B30D-CA8C-12E86855B781}"/>
          </ac:spMkLst>
        </pc:spChg>
        <pc:spChg chg="mod topLvl replST delST">
          <ac:chgData name="Tobias Brammer" userId="80a1e1bd-3b82-47a5-b259-da62a397db92" providerId="ADAL" clId="{008C3F84-4C29-4233-992B-2D26DEA7756B}" dt="2023-11-21T07:45:01.539" v="1511"/>
          <ac:spMkLst>
            <pc:docMk/>
            <pc:sldMk cId="236324760" sldId="353"/>
            <ac:spMk id="31" creationId="{07F2F1CC-E570-55B4-4536-16C422DC146B}"/>
          </ac:spMkLst>
        </pc:spChg>
        <pc:spChg chg="mod topLvl replST delST">
          <ac:chgData name="Tobias Brammer" userId="80a1e1bd-3b82-47a5-b259-da62a397db92" providerId="ADAL" clId="{008C3F84-4C29-4233-992B-2D26DEA7756B}" dt="2023-11-21T07:45:01.539" v="1511"/>
          <ac:spMkLst>
            <pc:docMk/>
            <pc:sldMk cId="236324760" sldId="353"/>
            <ac:spMk id="32" creationId="{9DA551CB-FD7E-7571-FD58-6F2B802F9D84}"/>
          </ac:spMkLst>
        </pc:spChg>
        <pc:spChg chg="mod topLvl replST delST">
          <ac:chgData name="Tobias Brammer" userId="80a1e1bd-3b82-47a5-b259-da62a397db92" providerId="ADAL" clId="{008C3F84-4C29-4233-992B-2D26DEA7756B}" dt="2023-11-21T07:45:01.539" v="1511"/>
          <ac:spMkLst>
            <pc:docMk/>
            <pc:sldMk cId="236324760" sldId="353"/>
            <ac:spMk id="33" creationId="{CEE98706-055B-B0A5-2A78-68149D35620F}"/>
          </ac:spMkLst>
        </pc:spChg>
        <pc:spChg chg="mod topLvl replST delST">
          <ac:chgData name="Tobias Brammer" userId="80a1e1bd-3b82-47a5-b259-da62a397db92" providerId="ADAL" clId="{008C3F84-4C29-4233-992B-2D26DEA7756B}" dt="2023-11-21T07:45:01.539" v="1511"/>
          <ac:spMkLst>
            <pc:docMk/>
            <pc:sldMk cId="236324760" sldId="353"/>
            <ac:spMk id="34" creationId="{8A2FDE10-6133-651B-3CA7-B89B06BDADA2}"/>
          </ac:spMkLst>
        </pc:spChg>
        <pc:spChg chg="mod topLvl replST delST">
          <ac:chgData name="Tobias Brammer" userId="80a1e1bd-3b82-47a5-b259-da62a397db92" providerId="ADAL" clId="{008C3F84-4C29-4233-992B-2D26DEA7756B}" dt="2023-11-21T07:45:01.539" v="1511"/>
          <ac:spMkLst>
            <pc:docMk/>
            <pc:sldMk cId="236324760" sldId="353"/>
            <ac:spMk id="35" creationId="{C94DD82D-CBE6-1849-B727-A1E70A280C5D}"/>
          </ac:spMkLst>
        </pc:spChg>
        <pc:spChg chg="mod topLvl replST delST">
          <ac:chgData name="Tobias Brammer" userId="80a1e1bd-3b82-47a5-b259-da62a397db92" providerId="ADAL" clId="{008C3F84-4C29-4233-992B-2D26DEA7756B}" dt="2023-11-21T07:45:01.539" v="1511"/>
          <ac:spMkLst>
            <pc:docMk/>
            <pc:sldMk cId="236324760" sldId="353"/>
            <ac:spMk id="36" creationId="{AD96137E-5945-675A-4F41-1E174E7BCA4C}"/>
          </ac:spMkLst>
        </pc:spChg>
        <pc:spChg chg="mod topLvl replST delST">
          <ac:chgData name="Tobias Brammer" userId="80a1e1bd-3b82-47a5-b259-da62a397db92" providerId="ADAL" clId="{008C3F84-4C29-4233-992B-2D26DEA7756B}" dt="2023-11-21T07:45:01.539" v="1511"/>
          <ac:spMkLst>
            <pc:docMk/>
            <pc:sldMk cId="236324760" sldId="353"/>
            <ac:spMk id="37" creationId="{1B30816E-0A49-438C-D044-A8E6A95E9507}"/>
          </ac:spMkLst>
        </pc:spChg>
        <pc:spChg chg="mod topLvl replST delST">
          <ac:chgData name="Tobias Brammer" userId="80a1e1bd-3b82-47a5-b259-da62a397db92" providerId="ADAL" clId="{008C3F84-4C29-4233-992B-2D26DEA7756B}" dt="2023-11-21T07:45:01.539" v="1511"/>
          <ac:spMkLst>
            <pc:docMk/>
            <pc:sldMk cId="236324760" sldId="353"/>
            <ac:spMk id="38" creationId="{1E7BE3C1-98F9-A2ED-757F-AA62314F3862}"/>
          </ac:spMkLst>
        </pc:spChg>
        <pc:spChg chg="mod topLvl replST delST">
          <ac:chgData name="Tobias Brammer" userId="80a1e1bd-3b82-47a5-b259-da62a397db92" providerId="ADAL" clId="{008C3F84-4C29-4233-992B-2D26DEA7756B}" dt="2023-11-21T07:45:01.539" v="1511"/>
          <ac:spMkLst>
            <pc:docMk/>
            <pc:sldMk cId="236324760" sldId="353"/>
            <ac:spMk id="39" creationId="{80B26356-E2F0-77DC-15E9-F6EE94CC1A1E}"/>
          </ac:spMkLst>
        </pc:spChg>
        <pc:spChg chg="mod topLvl replST delST">
          <ac:chgData name="Tobias Brammer" userId="80a1e1bd-3b82-47a5-b259-da62a397db92" providerId="ADAL" clId="{008C3F84-4C29-4233-992B-2D26DEA7756B}" dt="2023-11-21T07:45:01.539" v="1511"/>
          <ac:spMkLst>
            <pc:docMk/>
            <pc:sldMk cId="236324760" sldId="353"/>
            <ac:spMk id="40" creationId="{165FAED9-4884-455B-6E68-3F624C8D813D}"/>
          </ac:spMkLst>
        </pc:spChg>
        <pc:spChg chg="mod topLvl replST delST">
          <ac:chgData name="Tobias Brammer" userId="80a1e1bd-3b82-47a5-b259-da62a397db92" providerId="ADAL" clId="{008C3F84-4C29-4233-992B-2D26DEA7756B}" dt="2023-11-21T07:45:01.539" v="1511"/>
          <ac:spMkLst>
            <pc:docMk/>
            <pc:sldMk cId="236324760" sldId="353"/>
            <ac:spMk id="41" creationId="{D3C53039-CE7F-DAA3-FBB9-74B214C87B81}"/>
          </ac:spMkLst>
        </pc:spChg>
        <pc:spChg chg="mod topLvl replST delST">
          <ac:chgData name="Tobias Brammer" userId="80a1e1bd-3b82-47a5-b259-da62a397db92" providerId="ADAL" clId="{008C3F84-4C29-4233-992B-2D26DEA7756B}" dt="2023-11-21T07:45:01.539" v="1511"/>
          <ac:spMkLst>
            <pc:docMk/>
            <pc:sldMk cId="236324760" sldId="353"/>
            <ac:spMk id="42" creationId="{A7E4B33C-E482-90F8-E429-6554DDFF9DD9}"/>
          </ac:spMkLst>
        </pc:spChg>
        <pc:spChg chg="mod topLvl replST delST">
          <ac:chgData name="Tobias Brammer" userId="80a1e1bd-3b82-47a5-b259-da62a397db92" providerId="ADAL" clId="{008C3F84-4C29-4233-992B-2D26DEA7756B}" dt="2023-11-21T07:45:01.539" v="1511"/>
          <ac:spMkLst>
            <pc:docMk/>
            <pc:sldMk cId="236324760" sldId="353"/>
            <ac:spMk id="43" creationId="{A5350E24-21EA-A61E-C07E-C2AE44EA0059}"/>
          </ac:spMkLst>
        </pc:spChg>
        <pc:spChg chg="mod topLvl replST delST">
          <ac:chgData name="Tobias Brammer" userId="80a1e1bd-3b82-47a5-b259-da62a397db92" providerId="ADAL" clId="{008C3F84-4C29-4233-992B-2D26DEA7756B}" dt="2023-11-21T07:45:01.539" v="1511"/>
          <ac:spMkLst>
            <pc:docMk/>
            <pc:sldMk cId="236324760" sldId="353"/>
            <ac:spMk id="44" creationId="{F3F963A0-D809-7675-53D5-124B4156751E}"/>
          </ac:spMkLst>
        </pc:spChg>
        <pc:spChg chg="mod topLvl replST delST">
          <ac:chgData name="Tobias Brammer" userId="80a1e1bd-3b82-47a5-b259-da62a397db92" providerId="ADAL" clId="{008C3F84-4C29-4233-992B-2D26DEA7756B}" dt="2023-11-21T07:45:01.539" v="1511"/>
          <ac:spMkLst>
            <pc:docMk/>
            <pc:sldMk cId="236324760" sldId="353"/>
            <ac:spMk id="45" creationId="{5C84FCD9-9A61-96FF-22C0-03702C85E529}"/>
          </ac:spMkLst>
        </pc:spChg>
        <pc:spChg chg="mod topLvl replST delST">
          <ac:chgData name="Tobias Brammer" userId="80a1e1bd-3b82-47a5-b259-da62a397db92" providerId="ADAL" clId="{008C3F84-4C29-4233-992B-2D26DEA7756B}" dt="2023-11-21T07:45:01.539" v="1511"/>
          <ac:spMkLst>
            <pc:docMk/>
            <pc:sldMk cId="236324760" sldId="353"/>
            <ac:spMk id="46" creationId="{6416EF84-6D91-9532-88AC-5B9D38E7E62D}"/>
          </ac:spMkLst>
        </pc:spChg>
        <pc:spChg chg="mod topLvl replST delST">
          <ac:chgData name="Tobias Brammer" userId="80a1e1bd-3b82-47a5-b259-da62a397db92" providerId="ADAL" clId="{008C3F84-4C29-4233-992B-2D26DEA7756B}" dt="2023-11-21T07:45:01.539" v="1511"/>
          <ac:spMkLst>
            <pc:docMk/>
            <pc:sldMk cId="236324760" sldId="353"/>
            <ac:spMk id="47" creationId="{51F9AF31-DE98-2832-2A05-BD8C16DE2605}"/>
          </ac:spMkLst>
        </pc:spChg>
        <pc:spChg chg="mod topLvl replST delST">
          <ac:chgData name="Tobias Brammer" userId="80a1e1bd-3b82-47a5-b259-da62a397db92" providerId="ADAL" clId="{008C3F84-4C29-4233-992B-2D26DEA7756B}" dt="2023-11-21T07:45:01.539" v="1511"/>
          <ac:spMkLst>
            <pc:docMk/>
            <pc:sldMk cId="236324760" sldId="353"/>
            <ac:spMk id="48" creationId="{8BC10F55-10E1-C2C8-E874-012848549C6F}"/>
          </ac:spMkLst>
        </pc:spChg>
        <pc:spChg chg="mod topLvl replST delST">
          <ac:chgData name="Tobias Brammer" userId="80a1e1bd-3b82-47a5-b259-da62a397db92" providerId="ADAL" clId="{008C3F84-4C29-4233-992B-2D26DEA7756B}" dt="2023-11-21T07:45:01.539" v="1511"/>
          <ac:spMkLst>
            <pc:docMk/>
            <pc:sldMk cId="236324760" sldId="353"/>
            <ac:spMk id="49" creationId="{176CFECB-882E-03C4-4C9E-8AD439554AC8}"/>
          </ac:spMkLst>
        </pc:spChg>
        <pc:spChg chg="mod topLvl replST delST">
          <ac:chgData name="Tobias Brammer" userId="80a1e1bd-3b82-47a5-b259-da62a397db92" providerId="ADAL" clId="{008C3F84-4C29-4233-992B-2D26DEA7756B}" dt="2023-11-21T07:45:01.539" v="1511"/>
          <ac:spMkLst>
            <pc:docMk/>
            <pc:sldMk cId="236324760" sldId="353"/>
            <ac:spMk id="50" creationId="{EAF12946-546B-5CD1-9FD7-6304B21B2C3D}"/>
          </ac:spMkLst>
        </pc:spChg>
        <pc:spChg chg="mod topLvl replST delST">
          <ac:chgData name="Tobias Brammer" userId="80a1e1bd-3b82-47a5-b259-da62a397db92" providerId="ADAL" clId="{008C3F84-4C29-4233-992B-2D26DEA7756B}" dt="2023-11-21T07:45:01.539" v="1511"/>
          <ac:spMkLst>
            <pc:docMk/>
            <pc:sldMk cId="236324760" sldId="353"/>
            <ac:spMk id="51" creationId="{E46A4935-15DC-CF61-5FC6-64D51C06A663}"/>
          </ac:spMkLst>
        </pc:spChg>
        <pc:spChg chg="mod topLvl replST delST">
          <ac:chgData name="Tobias Brammer" userId="80a1e1bd-3b82-47a5-b259-da62a397db92" providerId="ADAL" clId="{008C3F84-4C29-4233-992B-2D26DEA7756B}" dt="2023-11-21T07:45:01.539" v="1511"/>
          <ac:spMkLst>
            <pc:docMk/>
            <pc:sldMk cId="236324760" sldId="353"/>
            <ac:spMk id="52" creationId="{D2A386BE-090B-E530-7BF3-892ED85B520B}"/>
          </ac:spMkLst>
        </pc:spChg>
        <pc:spChg chg="mod topLvl replST delST">
          <ac:chgData name="Tobias Brammer" userId="80a1e1bd-3b82-47a5-b259-da62a397db92" providerId="ADAL" clId="{008C3F84-4C29-4233-992B-2D26DEA7756B}" dt="2023-11-21T07:45:01.539" v="1511"/>
          <ac:spMkLst>
            <pc:docMk/>
            <pc:sldMk cId="236324760" sldId="353"/>
            <ac:spMk id="53" creationId="{9C2EDE0E-7948-0EFD-B52C-16524DF8D33B}"/>
          </ac:spMkLst>
        </pc:spChg>
        <pc:spChg chg="mod topLvl replST delST">
          <ac:chgData name="Tobias Brammer" userId="80a1e1bd-3b82-47a5-b259-da62a397db92" providerId="ADAL" clId="{008C3F84-4C29-4233-992B-2D26DEA7756B}" dt="2023-11-21T07:45:01.539" v="1511"/>
          <ac:spMkLst>
            <pc:docMk/>
            <pc:sldMk cId="236324760" sldId="353"/>
            <ac:spMk id="54" creationId="{FCD0BDF8-90DA-5BF3-D891-FF3957628F82}"/>
          </ac:spMkLst>
        </pc:spChg>
        <pc:spChg chg="mod topLvl replST delST">
          <ac:chgData name="Tobias Brammer" userId="80a1e1bd-3b82-47a5-b259-da62a397db92" providerId="ADAL" clId="{008C3F84-4C29-4233-992B-2D26DEA7756B}" dt="2023-11-21T07:45:01.539" v="1511"/>
          <ac:spMkLst>
            <pc:docMk/>
            <pc:sldMk cId="236324760" sldId="353"/>
            <ac:spMk id="55" creationId="{5B12530B-C7F5-AF2D-BC22-A7317929357B}"/>
          </ac:spMkLst>
        </pc:spChg>
        <pc:spChg chg="mod topLvl replST delST">
          <ac:chgData name="Tobias Brammer" userId="80a1e1bd-3b82-47a5-b259-da62a397db92" providerId="ADAL" clId="{008C3F84-4C29-4233-992B-2D26DEA7756B}" dt="2023-11-21T07:45:01.539" v="1511"/>
          <ac:spMkLst>
            <pc:docMk/>
            <pc:sldMk cId="236324760" sldId="353"/>
            <ac:spMk id="56" creationId="{EC3EFC7E-FB1F-9EAA-90A5-36F0004BA4D3}"/>
          </ac:spMkLst>
        </pc:spChg>
        <pc:spChg chg="mod topLvl replST delST">
          <ac:chgData name="Tobias Brammer" userId="80a1e1bd-3b82-47a5-b259-da62a397db92" providerId="ADAL" clId="{008C3F84-4C29-4233-992B-2D26DEA7756B}" dt="2023-11-21T07:45:01.539" v="1511"/>
          <ac:spMkLst>
            <pc:docMk/>
            <pc:sldMk cId="236324760" sldId="353"/>
            <ac:spMk id="57" creationId="{2F523854-4E33-DF48-35CB-7BF6794D4AED}"/>
          </ac:spMkLst>
        </pc:spChg>
        <pc:spChg chg="mod topLvl replST delST">
          <ac:chgData name="Tobias Brammer" userId="80a1e1bd-3b82-47a5-b259-da62a397db92" providerId="ADAL" clId="{008C3F84-4C29-4233-992B-2D26DEA7756B}" dt="2023-11-21T07:45:01.539" v="1511"/>
          <ac:spMkLst>
            <pc:docMk/>
            <pc:sldMk cId="236324760" sldId="353"/>
            <ac:spMk id="58" creationId="{7630861E-6EB0-0A49-5D4B-7FDDB5E17DAA}"/>
          </ac:spMkLst>
        </pc:spChg>
        <pc:spChg chg="mod topLvl replST delST">
          <ac:chgData name="Tobias Brammer" userId="80a1e1bd-3b82-47a5-b259-da62a397db92" providerId="ADAL" clId="{008C3F84-4C29-4233-992B-2D26DEA7756B}" dt="2023-11-21T07:45:01.539" v="1511"/>
          <ac:spMkLst>
            <pc:docMk/>
            <pc:sldMk cId="236324760" sldId="353"/>
            <ac:spMk id="59" creationId="{B1650874-73BD-7CDE-8B5E-25CC98469081}"/>
          </ac:spMkLst>
        </pc:spChg>
        <pc:spChg chg="mod topLvl replST delST">
          <ac:chgData name="Tobias Brammer" userId="80a1e1bd-3b82-47a5-b259-da62a397db92" providerId="ADAL" clId="{008C3F84-4C29-4233-992B-2D26DEA7756B}" dt="2023-11-21T07:45:01.539" v="1511"/>
          <ac:spMkLst>
            <pc:docMk/>
            <pc:sldMk cId="236324760" sldId="353"/>
            <ac:spMk id="60" creationId="{C773CBE9-9F40-2479-3FF5-3F86BD73BBC3}"/>
          </ac:spMkLst>
        </pc:spChg>
        <pc:spChg chg="mod topLvl replST delST">
          <ac:chgData name="Tobias Brammer" userId="80a1e1bd-3b82-47a5-b259-da62a397db92" providerId="ADAL" clId="{008C3F84-4C29-4233-992B-2D26DEA7756B}" dt="2023-11-21T07:45:01.539" v="1511"/>
          <ac:spMkLst>
            <pc:docMk/>
            <pc:sldMk cId="236324760" sldId="353"/>
            <ac:spMk id="61" creationId="{0A7C6ABE-0FEA-E4AF-E49D-D0499100C248}"/>
          </ac:spMkLst>
        </pc:spChg>
        <pc:spChg chg="mod topLvl replST delST">
          <ac:chgData name="Tobias Brammer" userId="80a1e1bd-3b82-47a5-b259-da62a397db92" providerId="ADAL" clId="{008C3F84-4C29-4233-992B-2D26DEA7756B}" dt="2023-11-21T07:45:01.539" v="1511"/>
          <ac:spMkLst>
            <pc:docMk/>
            <pc:sldMk cId="236324760" sldId="353"/>
            <ac:spMk id="62" creationId="{569BE62D-5B88-A9EA-7422-65C916C6F179}"/>
          </ac:spMkLst>
        </pc:spChg>
        <pc:spChg chg="mod topLvl replST delST">
          <ac:chgData name="Tobias Brammer" userId="80a1e1bd-3b82-47a5-b259-da62a397db92" providerId="ADAL" clId="{008C3F84-4C29-4233-992B-2D26DEA7756B}" dt="2023-11-21T07:45:01.539" v="1511"/>
          <ac:spMkLst>
            <pc:docMk/>
            <pc:sldMk cId="236324760" sldId="353"/>
            <ac:spMk id="63" creationId="{425DB4FE-6D5E-FD60-EA07-77234AA2AD74}"/>
          </ac:spMkLst>
        </pc:spChg>
        <pc:spChg chg="add del mod">
          <ac:chgData name="Tobias Brammer" userId="80a1e1bd-3b82-47a5-b259-da62a397db92" providerId="ADAL" clId="{008C3F84-4C29-4233-992B-2D26DEA7756B}" dt="2023-11-21T07:45:25.512" v="1523"/>
          <ac:spMkLst>
            <pc:docMk/>
            <pc:sldMk cId="236324760" sldId="353"/>
            <ac:spMk id="65" creationId="{2690EBFF-3929-4815-1A63-9311F86E0A05}"/>
          </ac:spMkLst>
        </pc:spChg>
        <pc:spChg chg="add mod">
          <ac:chgData name="Tobias Brammer" userId="80a1e1bd-3b82-47a5-b259-da62a397db92" providerId="ADAL" clId="{008C3F84-4C29-4233-992B-2D26DEA7756B}" dt="2023-11-21T07:47:28.589" v="1594" actId="122"/>
          <ac:spMkLst>
            <pc:docMk/>
            <pc:sldMk cId="236324760" sldId="353"/>
            <ac:spMk id="66" creationId="{DFD66FED-E94F-1077-8FDD-14696035ECE6}"/>
          </ac:spMkLst>
        </pc:spChg>
        <pc:grpChg chg="add del mod">
          <ac:chgData name="Tobias Brammer" userId="80a1e1bd-3b82-47a5-b259-da62a397db92" providerId="ADAL" clId="{008C3F84-4C29-4233-992B-2D26DEA7756B}" dt="2023-11-21T07:45:01.539" v="1511"/>
          <ac:grpSpMkLst>
            <pc:docMk/>
            <pc:sldMk cId="236324760" sldId="353"/>
            <ac:grpSpMk id="7" creationId="{D4AE32C1-9ED3-912C-DA17-04BFB5C795A5}"/>
          </ac:grpSpMkLst>
        </pc:grpChg>
        <pc:grpChg chg="add del mod topLvl">
          <ac:chgData name="Tobias Brammer" userId="80a1e1bd-3b82-47a5-b259-da62a397db92" providerId="ADAL" clId="{008C3F84-4C29-4233-992B-2D26DEA7756B}" dt="2023-11-21T07:45:01.539" v="1511"/>
          <ac:grpSpMkLst>
            <pc:docMk/>
            <pc:sldMk cId="236324760" sldId="353"/>
            <ac:grpSpMk id="8" creationId="{37D972C1-0BBA-5F64-56E3-A9D4E83B761F}"/>
          </ac:grpSpMkLst>
        </pc:grpChg>
        <pc:grpChg chg="add mod ord replST delST">
          <ac:chgData name="Tobias Brammer" userId="80a1e1bd-3b82-47a5-b259-da62a397db92" providerId="ADAL" clId="{008C3F84-4C29-4233-992B-2D26DEA7756B}" dt="2023-11-21T07:45:01.539" v="1511"/>
          <ac:grpSpMkLst>
            <pc:docMk/>
            <pc:sldMk cId="236324760" sldId="353"/>
            <ac:grpSpMk id="64" creationId="{C87B7B02-4F59-740F-3600-9E46C9B01F42}"/>
          </ac:grpSpMkLst>
        </pc:grpChg>
        <pc:picChg chg="add del mod">
          <ac:chgData name="Tobias Brammer" userId="80a1e1bd-3b82-47a5-b259-da62a397db92" providerId="ADAL" clId="{008C3F84-4C29-4233-992B-2D26DEA7756B}" dt="2023-11-21T07:45:04.508" v="1519"/>
          <ac:picMkLst>
            <pc:docMk/>
            <pc:sldMk cId="236324760" sldId="353"/>
            <ac:picMk id="2" creationId="{E7931504-6F19-A673-A4F1-78E07F1358A8}"/>
          </ac:picMkLst>
        </pc:picChg>
        <pc:picChg chg="add del mod">
          <ac:chgData name="Tobias Brammer" userId="80a1e1bd-3b82-47a5-b259-da62a397db92" providerId="ADAL" clId="{008C3F84-4C29-4233-992B-2D26DEA7756B}" dt="2023-11-21T07:45:04.508" v="1519"/>
          <ac:picMkLst>
            <pc:docMk/>
            <pc:sldMk cId="236324760" sldId="353"/>
            <ac:picMk id="6" creationId="{6EF4D669-040A-6F89-6B34-3C3C653FF370}"/>
          </ac:picMkLst>
        </pc:picChg>
        <pc:picChg chg="del">
          <ac:chgData name="Tobias Brammer" userId="80a1e1bd-3b82-47a5-b259-da62a397db92" providerId="ADAL" clId="{008C3F84-4C29-4233-992B-2D26DEA7756B}" dt="2023-11-21T07:44:10.857" v="1091" actId="478"/>
          <ac:picMkLst>
            <pc:docMk/>
            <pc:sldMk cId="236324760" sldId="353"/>
            <ac:picMk id="12" creationId="{47664333-D894-5056-83A2-6BDBEC61091C}"/>
          </ac:picMkLst>
        </pc:picChg>
      </pc:sldChg>
      <pc:sldChg chg="addSp delSp modSp add mod">
        <pc:chgData name="Tobias Brammer" userId="80a1e1bd-3b82-47a5-b259-da62a397db92" providerId="ADAL" clId="{008C3F84-4C29-4233-992B-2D26DEA7756B}" dt="2023-11-21T07:50:43.679" v="1705" actId="790"/>
        <pc:sldMkLst>
          <pc:docMk/>
          <pc:sldMk cId="1664088353" sldId="354"/>
        </pc:sldMkLst>
        <pc:spChg chg="add mod">
          <ac:chgData name="Tobias Brammer" userId="80a1e1bd-3b82-47a5-b259-da62a397db92" providerId="ADAL" clId="{008C3F84-4C29-4233-992B-2D26DEA7756B}" dt="2023-11-21T07:50:43.679" v="1705" actId="790"/>
          <ac:spMkLst>
            <pc:docMk/>
            <pc:sldMk cId="1664088353" sldId="354"/>
            <ac:spMk id="6" creationId="{DBC175E1-CAC5-9F96-B54C-DE5DC9D975AA}"/>
          </ac:spMkLst>
        </pc:spChg>
        <pc:spChg chg="add del">
          <ac:chgData name="Tobias Brammer" userId="80a1e1bd-3b82-47a5-b259-da62a397db92" providerId="ADAL" clId="{008C3F84-4C29-4233-992B-2D26DEA7756B}" dt="2023-11-21T07:49:27.375" v="1618" actId="478"/>
          <ac:spMkLst>
            <pc:docMk/>
            <pc:sldMk cId="1664088353" sldId="354"/>
            <ac:spMk id="66" creationId="{DFD66FED-E94F-1077-8FDD-14696035ECE6}"/>
          </ac:spMkLst>
        </pc:spChg>
        <pc:picChg chg="add del mod modCrop">
          <ac:chgData name="Tobias Brammer" userId="80a1e1bd-3b82-47a5-b259-da62a397db92" providerId="ADAL" clId="{008C3F84-4C29-4233-992B-2D26DEA7756B}" dt="2023-11-21T07:49:23.969" v="1617" actId="478"/>
          <ac:picMkLst>
            <pc:docMk/>
            <pc:sldMk cId="1664088353" sldId="354"/>
            <ac:picMk id="2" creationId="{E7931504-6F19-A673-A4F1-78E07F1358A8}"/>
          </ac:picMkLst>
        </pc:picChg>
        <pc:picChg chg="add mod">
          <ac:chgData name="Tobias Brammer" userId="80a1e1bd-3b82-47a5-b259-da62a397db92" providerId="ADAL" clId="{008C3F84-4C29-4233-992B-2D26DEA7756B}" dt="2023-11-21T07:49:53.274" v="1624" actId="1076"/>
          <ac:picMkLst>
            <pc:docMk/>
            <pc:sldMk cId="1664088353" sldId="354"/>
            <ac:picMk id="3" creationId="{E2140EE9-63A9-D47F-489B-3B1D5713121C}"/>
          </ac:picMkLst>
        </pc:picChg>
      </pc:sldChg>
      <pc:sldChg chg="modSp add mod">
        <pc:chgData name="Tobias Brammer" userId="80a1e1bd-3b82-47a5-b259-da62a397db92" providerId="ADAL" clId="{008C3F84-4C29-4233-992B-2D26DEA7756B}" dt="2023-11-21T07:56:11.034" v="2341" actId="20577"/>
        <pc:sldMkLst>
          <pc:docMk/>
          <pc:sldMk cId="431596050" sldId="355"/>
        </pc:sldMkLst>
        <pc:spChg chg="mod">
          <ac:chgData name="Tobias Brammer" userId="80a1e1bd-3b82-47a5-b259-da62a397db92" providerId="ADAL" clId="{008C3F84-4C29-4233-992B-2D26DEA7756B}" dt="2023-11-21T07:56:11.034" v="2341" actId="20577"/>
          <ac:spMkLst>
            <pc:docMk/>
            <pc:sldMk cId="431596050" sldId="355"/>
            <ac:spMk id="8" creationId="{9974A259-DC86-27AE-073B-E1B517848965}"/>
          </ac:spMkLst>
        </pc:spChg>
        <pc:picChg chg="mod">
          <ac:chgData name="Tobias Brammer" userId="80a1e1bd-3b82-47a5-b259-da62a397db92" providerId="ADAL" clId="{008C3F84-4C29-4233-992B-2D26DEA7756B}" dt="2023-11-21T07:52:04.324" v="1708" actId="14826"/>
          <ac:picMkLst>
            <pc:docMk/>
            <pc:sldMk cId="431596050" sldId="355"/>
            <ac:picMk id="12" creationId="{BC45735F-E063-4678-D02A-CBB56F461006}"/>
          </ac:picMkLst>
        </pc:picChg>
      </pc:sldChg>
      <pc:sldChg chg="add del">
        <pc:chgData name="Tobias Brammer" userId="80a1e1bd-3b82-47a5-b259-da62a397db92" providerId="ADAL" clId="{008C3F84-4C29-4233-992B-2D26DEA7756B}" dt="2023-11-21T07:49:00.632" v="1612"/>
        <pc:sldMkLst>
          <pc:docMk/>
          <pc:sldMk cId="2668679006" sldId="355"/>
        </pc:sldMkLst>
      </pc:sldChg>
      <pc:sldChg chg="modSp add mod">
        <pc:chgData name="Tobias Brammer" userId="80a1e1bd-3b82-47a5-b259-da62a397db92" providerId="ADAL" clId="{008C3F84-4C29-4233-992B-2D26DEA7756B}" dt="2023-11-21T07:59:26.786" v="2883" actId="20577"/>
        <pc:sldMkLst>
          <pc:docMk/>
          <pc:sldMk cId="1813874649" sldId="356"/>
        </pc:sldMkLst>
        <pc:spChg chg="mod">
          <ac:chgData name="Tobias Brammer" userId="80a1e1bd-3b82-47a5-b259-da62a397db92" providerId="ADAL" clId="{008C3F84-4C29-4233-992B-2D26DEA7756B}" dt="2023-11-21T07:59:26.786" v="2883" actId="20577"/>
          <ac:spMkLst>
            <pc:docMk/>
            <pc:sldMk cId="1813874649" sldId="356"/>
            <ac:spMk id="8" creationId="{9974A259-DC86-27AE-073B-E1B517848965}"/>
          </ac:spMkLst>
        </pc:spChg>
        <pc:picChg chg="mod">
          <ac:chgData name="Tobias Brammer" userId="80a1e1bd-3b82-47a5-b259-da62a397db92" providerId="ADAL" clId="{008C3F84-4C29-4233-992B-2D26DEA7756B}" dt="2023-11-21T07:56:29.196" v="2343" actId="14826"/>
          <ac:picMkLst>
            <pc:docMk/>
            <pc:sldMk cId="1813874649" sldId="356"/>
            <ac:picMk id="12" creationId="{BC45735F-E063-4678-D02A-CBB56F461006}"/>
          </ac:picMkLst>
        </pc:picChg>
      </pc:sldChg>
      <pc:sldChg chg="add">
        <pc:chgData name="Tobias Brammer" userId="80a1e1bd-3b82-47a5-b259-da62a397db92" providerId="ADAL" clId="{008C3F84-4C29-4233-992B-2D26DEA7756B}" dt="2023-11-21T08:19:48.280" v="3547"/>
        <pc:sldMkLst>
          <pc:docMk/>
          <pc:sldMk cId="1375076133" sldId="357"/>
        </pc:sldMkLst>
      </pc:sldChg>
      <pc:sldChg chg="modSp add del mod ord modTransition modShow modNotesTx">
        <pc:chgData name="Tobias Brammer" userId="80a1e1bd-3b82-47a5-b259-da62a397db92" providerId="ADAL" clId="{008C3F84-4C29-4233-992B-2D26DEA7756B}" dt="2023-11-21T08:19:45.613" v="3546" actId="2696"/>
        <pc:sldMkLst>
          <pc:docMk/>
          <pc:sldMk cId="2594265484" sldId="357"/>
        </pc:sldMkLst>
        <pc:spChg chg="mod">
          <ac:chgData name="Tobias Brammer" userId="80a1e1bd-3b82-47a5-b259-da62a397db92" providerId="ADAL" clId="{008C3F84-4C29-4233-992B-2D26DEA7756B}" dt="2023-11-21T08:04:23.404" v="3253" actId="948"/>
          <ac:spMkLst>
            <pc:docMk/>
            <pc:sldMk cId="2594265484" sldId="357"/>
            <ac:spMk id="2" creationId="{F7A7B11F-5560-4450-B29C-AA36EE47DBD5}"/>
          </ac:spMkLst>
        </pc:spChg>
        <pc:spChg chg="mod">
          <ac:chgData name="Tobias Brammer" userId="80a1e1bd-3b82-47a5-b259-da62a397db92" providerId="ADAL" clId="{008C3F84-4C29-4233-992B-2D26DEA7756B}" dt="2023-11-21T08:08:20.774" v="3311" actId="404"/>
          <ac:spMkLst>
            <pc:docMk/>
            <pc:sldMk cId="2594265484" sldId="357"/>
            <ac:spMk id="10" creationId="{6123F9E9-4EDA-8639-0B90-4D3A855C3D7A}"/>
          </ac:spMkLst>
        </pc:spChg>
        <pc:graphicFrameChg chg="mod">
          <ac:chgData name="Tobias Brammer" userId="80a1e1bd-3b82-47a5-b259-da62a397db92" providerId="ADAL" clId="{008C3F84-4C29-4233-992B-2D26DEA7756B}" dt="2023-11-21T08:04:23.409" v="3257"/>
          <ac:graphicFrameMkLst>
            <pc:docMk/>
            <pc:sldMk cId="2594265484" sldId="357"/>
            <ac:graphicFrameMk id="4" creationId="{79C05AFC-9555-D40C-AD9D-3E13BD0A4FC2}"/>
          </ac:graphicFrameMkLst>
        </pc:graphicFrameChg>
      </pc:sldChg>
      <pc:sldChg chg="modSp add mod modTransition modShow modNotesTx">
        <pc:chgData name="Tobias Brammer" userId="80a1e1bd-3b82-47a5-b259-da62a397db92" providerId="ADAL" clId="{008C3F84-4C29-4233-992B-2D26DEA7756B}" dt="2023-11-21T08:08:42.097" v="3313"/>
        <pc:sldMkLst>
          <pc:docMk/>
          <pc:sldMk cId="1846737171" sldId="358"/>
        </pc:sldMkLst>
        <pc:spChg chg="mod">
          <ac:chgData name="Tobias Brammer" userId="80a1e1bd-3b82-47a5-b259-da62a397db92" providerId="ADAL" clId="{008C3F84-4C29-4233-992B-2D26DEA7756B}" dt="2023-11-21T08:04:56.393" v="3279" actId="20577"/>
          <ac:spMkLst>
            <pc:docMk/>
            <pc:sldMk cId="1846737171" sldId="358"/>
            <ac:spMk id="10" creationId="{6123F9E9-4EDA-8639-0B90-4D3A855C3D7A}"/>
          </ac:spMkLst>
        </pc:spChg>
      </pc:sldChg>
      <pc:sldChg chg="delSp add del mod">
        <pc:chgData name="Tobias Brammer" userId="80a1e1bd-3b82-47a5-b259-da62a397db92" providerId="ADAL" clId="{008C3F84-4C29-4233-992B-2D26DEA7756B}" dt="2023-11-21T08:18:17.738" v="3502" actId="47"/>
        <pc:sldMkLst>
          <pc:docMk/>
          <pc:sldMk cId="3294233305" sldId="359"/>
        </pc:sldMkLst>
        <pc:grpChg chg="del">
          <ac:chgData name="Tobias Brammer" userId="80a1e1bd-3b82-47a5-b259-da62a397db92" providerId="ADAL" clId="{008C3F84-4C29-4233-992B-2D26DEA7756B}" dt="2023-11-21T08:10:20.024" v="3316" actId="478"/>
          <ac:grpSpMkLst>
            <pc:docMk/>
            <pc:sldMk cId="3294233305" sldId="359"/>
            <ac:grpSpMk id="25" creationId="{A2C2722A-AD85-3EE8-5CAB-992F35AC1BCE}"/>
          </ac:grpSpMkLst>
        </pc:grpChg>
        <pc:grpChg chg="del">
          <ac:chgData name="Tobias Brammer" userId="80a1e1bd-3b82-47a5-b259-da62a397db92" providerId="ADAL" clId="{008C3F84-4C29-4233-992B-2D26DEA7756B}" dt="2023-11-21T08:10:18.184" v="3315" actId="478"/>
          <ac:grpSpMkLst>
            <pc:docMk/>
            <pc:sldMk cId="3294233305" sldId="359"/>
            <ac:grpSpMk id="26" creationId="{BBAB5653-01E6-4085-DCDC-F243ACBDB042}"/>
          </ac:grpSpMkLst>
        </pc:grpChg>
      </pc:sldChg>
      <pc:sldChg chg="addSp delSp modSp add mod ord">
        <pc:chgData name="Tobias Brammer" userId="80a1e1bd-3b82-47a5-b259-da62a397db92" providerId="ADAL" clId="{008C3F84-4C29-4233-992B-2D26DEA7756B}" dt="2023-11-21T08:16:05.262" v="3481" actId="15"/>
        <pc:sldMkLst>
          <pc:docMk/>
          <pc:sldMk cId="3353554596" sldId="360"/>
        </pc:sldMkLst>
        <pc:spChg chg="mod">
          <ac:chgData name="Tobias Brammer" userId="80a1e1bd-3b82-47a5-b259-da62a397db92" providerId="ADAL" clId="{008C3F84-4C29-4233-992B-2D26DEA7756B}" dt="2023-11-21T08:10:43.034" v="3354" actId="948"/>
          <ac:spMkLst>
            <pc:docMk/>
            <pc:sldMk cId="3353554596" sldId="360"/>
            <ac:spMk id="2" creationId="{F7A7B11F-5560-4450-B29C-AA36EE47DBD5}"/>
          </ac:spMkLst>
        </pc:spChg>
        <pc:spChg chg="add del mod">
          <ac:chgData name="Tobias Brammer" userId="80a1e1bd-3b82-47a5-b259-da62a397db92" providerId="ADAL" clId="{008C3F84-4C29-4233-992B-2D26DEA7756B}" dt="2023-11-21T08:10:37.336" v="3321" actId="478"/>
          <ac:spMkLst>
            <pc:docMk/>
            <pc:sldMk cId="3353554596" sldId="360"/>
            <ac:spMk id="3" creationId="{D3CA102B-5167-0A91-A890-5E4381DCA57F}"/>
          </ac:spMkLst>
        </pc:spChg>
        <pc:spChg chg="mod">
          <ac:chgData name="Tobias Brammer" userId="80a1e1bd-3b82-47a5-b259-da62a397db92" providerId="ADAL" clId="{008C3F84-4C29-4233-992B-2D26DEA7756B}" dt="2023-11-21T08:16:05.262" v="3481" actId="15"/>
          <ac:spMkLst>
            <pc:docMk/>
            <pc:sldMk cId="3353554596" sldId="360"/>
            <ac:spMk id="10" creationId="{6123F9E9-4EDA-8639-0B90-4D3A855C3D7A}"/>
          </ac:spMkLst>
        </pc:spChg>
        <pc:graphicFrameChg chg="mod">
          <ac:chgData name="Tobias Brammer" userId="80a1e1bd-3b82-47a5-b259-da62a397db92" providerId="ADAL" clId="{008C3F84-4C29-4233-992B-2D26DEA7756B}" dt="2023-11-21T08:10:43.037" v="3358"/>
          <ac:graphicFrameMkLst>
            <pc:docMk/>
            <pc:sldMk cId="3353554596" sldId="360"/>
            <ac:graphicFrameMk id="4" creationId="{79C05AFC-9555-D40C-AD9D-3E13BD0A4FC2}"/>
          </ac:graphicFrameMkLst>
        </pc:graphicFrameChg>
      </pc:sldChg>
      <pc:sldChg chg="modSp add mod">
        <pc:chgData name="Tobias Brammer" userId="80a1e1bd-3b82-47a5-b259-da62a397db92" providerId="ADAL" clId="{008C3F84-4C29-4233-992B-2D26DEA7756B}" dt="2023-11-21T08:16:43.734" v="3495" actId="20577"/>
        <pc:sldMkLst>
          <pc:docMk/>
          <pc:sldMk cId="102364765" sldId="361"/>
        </pc:sldMkLst>
        <pc:spChg chg="mod">
          <ac:chgData name="Tobias Brammer" userId="80a1e1bd-3b82-47a5-b259-da62a397db92" providerId="ADAL" clId="{008C3F84-4C29-4233-992B-2D26DEA7756B}" dt="2023-11-21T08:16:43.734" v="3495" actId="20577"/>
          <ac:spMkLst>
            <pc:docMk/>
            <pc:sldMk cId="102364765" sldId="361"/>
            <ac:spMk id="10" creationId="{6123F9E9-4EDA-8639-0B90-4D3A855C3D7A}"/>
          </ac:spMkLst>
        </pc:spChg>
      </pc:sldChg>
      <pc:sldChg chg="addSp delSp modSp add del mod">
        <pc:chgData name="Tobias Brammer" userId="80a1e1bd-3b82-47a5-b259-da62a397db92" providerId="ADAL" clId="{008C3F84-4C29-4233-992B-2D26DEA7756B}" dt="2023-11-21T08:46:26.453" v="16257" actId="47"/>
        <pc:sldMkLst>
          <pc:docMk/>
          <pc:sldMk cId="1615006347" sldId="362"/>
        </pc:sldMkLst>
        <pc:spChg chg="mod ord">
          <ac:chgData name="Tobias Brammer" userId="80a1e1bd-3b82-47a5-b259-da62a397db92" providerId="ADAL" clId="{008C3F84-4C29-4233-992B-2D26DEA7756B}" dt="2023-11-21T08:46:08.411" v="16252" actId="948"/>
          <ac:spMkLst>
            <pc:docMk/>
            <pc:sldMk cId="1615006347" sldId="362"/>
            <ac:spMk id="2" creationId="{F7A7B11F-5560-4450-B29C-AA36EE47DBD5}"/>
          </ac:spMkLst>
        </pc:spChg>
        <pc:spChg chg="add del mod">
          <ac:chgData name="Tobias Brammer" userId="80a1e1bd-3b82-47a5-b259-da62a397db92" providerId="ADAL" clId="{008C3F84-4C29-4233-992B-2D26DEA7756B}" dt="2023-11-21T08:30:11.235" v="4296"/>
          <ac:spMkLst>
            <pc:docMk/>
            <pc:sldMk cId="1615006347" sldId="362"/>
            <ac:spMk id="5" creationId="{AE5B1EF3-B184-ECD6-4397-E0B2A99CDE63}"/>
          </ac:spMkLst>
        </pc:spChg>
        <pc:spChg chg="mod ord">
          <ac:chgData name="Tobias Brammer" userId="80a1e1bd-3b82-47a5-b259-da62a397db92" providerId="ADAL" clId="{008C3F84-4C29-4233-992B-2D26DEA7756B}" dt="2023-11-21T08:43:11.115" v="16065"/>
          <ac:spMkLst>
            <pc:docMk/>
            <pc:sldMk cId="1615006347" sldId="362"/>
            <ac:spMk id="8" creationId="{9974A259-DC86-27AE-073B-E1B517848965}"/>
          </ac:spMkLst>
        </pc:spChg>
        <pc:spChg chg="add del mod">
          <ac:chgData name="Tobias Brammer" userId="80a1e1bd-3b82-47a5-b259-da62a397db92" providerId="ADAL" clId="{008C3F84-4C29-4233-992B-2D26DEA7756B}" dt="2023-11-21T08:31:09.455" v="4307"/>
          <ac:spMkLst>
            <pc:docMk/>
            <pc:sldMk cId="1615006347" sldId="362"/>
            <ac:spMk id="9" creationId="{43A6860C-3EC1-B7F6-3014-7D24E9B7A16A}"/>
          </ac:spMkLst>
        </pc:spChg>
        <pc:spChg chg="add mod ord replST delST">
          <ac:chgData name="Tobias Brammer" userId="80a1e1bd-3b82-47a5-b259-da62a397db92" providerId="ADAL" clId="{008C3F84-4C29-4233-992B-2D26DEA7756B}" dt="2023-11-21T08:40:06.222" v="5284"/>
          <ac:spMkLst>
            <pc:docMk/>
            <pc:sldMk cId="1615006347" sldId="362"/>
            <ac:spMk id="17" creationId="{A343CCE7-413E-8D98-B665-7BE37D2CF00A}"/>
          </ac:spMkLst>
        </pc:spChg>
        <pc:spChg chg="add del mod modVis">
          <ac:chgData name="Tobias Brammer" userId="80a1e1bd-3b82-47a5-b259-da62a397db92" providerId="ADAL" clId="{008C3F84-4C29-4233-992B-2D26DEA7756B}" dt="2023-11-21T08:40:06.222" v="5284"/>
          <ac:spMkLst>
            <pc:docMk/>
            <pc:sldMk cId="1615006347" sldId="362"/>
            <ac:spMk id="18" creationId="{4DEE2B99-6D2F-35B0-5C05-630CA2E24076}"/>
          </ac:spMkLst>
        </pc:spChg>
        <pc:spChg chg="add mod ord replST delST">
          <ac:chgData name="Tobias Brammer" userId="80a1e1bd-3b82-47a5-b259-da62a397db92" providerId="ADAL" clId="{008C3F84-4C29-4233-992B-2D26DEA7756B}" dt="2023-11-21T08:40:06.222" v="5284"/>
          <ac:spMkLst>
            <pc:docMk/>
            <pc:sldMk cId="1615006347" sldId="362"/>
            <ac:spMk id="19" creationId="{0F67D43E-DEE8-A2C7-BE1C-3526709BE8BD}"/>
          </ac:spMkLst>
        </pc:spChg>
        <pc:spChg chg="add mod replST delST">
          <ac:chgData name="Tobias Brammer" userId="80a1e1bd-3b82-47a5-b259-da62a397db92" providerId="ADAL" clId="{008C3F84-4C29-4233-992B-2D26DEA7756B}" dt="2023-11-21T08:40:06.222" v="5284"/>
          <ac:spMkLst>
            <pc:docMk/>
            <pc:sldMk cId="1615006347" sldId="362"/>
            <ac:spMk id="20" creationId="{77064BFA-7A82-3C37-9735-7D0FFE9D1FDD}"/>
          </ac:spMkLst>
        </pc:spChg>
        <pc:spChg chg="add mod replST delST">
          <ac:chgData name="Tobias Brammer" userId="80a1e1bd-3b82-47a5-b259-da62a397db92" providerId="ADAL" clId="{008C3F84-4C29-4233-992B-2D26DEA7756B}" dt="2023-11-21T08:40:06.222" v="5284"/>
          <ac:spMkLst>
            <pc:docMk/>
            <pc:sldMk cId="1615006347" sldId="362"/>
            <ac:spMk id="21" creationId="{22AB3298-ACAE-F91F-08A4-53C9EA91DBBE}"/>
          </ac:spMkLst>
        </pc:spChg>
        <pc:spChg chg="add mod replST delST">
          <ac:chgData name="Tobias Brammer" userId="80a1e1bd-3b82-47a5-b259-da62a397db92" providerId="ADAL" clId="{008C3F84-4C29-4233-992B-2D26DEA7756B}" dt="2023-11-21T08:40:06.222" v="5284"/>
          <ac:spMkLst>
            <pc:docMk/>
            <pc:sldMk cId="1615006347" sldId="362"/>
            <ac:spMk id="22" creationId="{D02EDFFC-35EA-2D01-55D1-0D1012F427CD}"/>
          </ac:spMkLst>
        </pc:spChg>
        <pc:spChg chg="add mod replST delST">
          <ac:chgData name="Tobias Brammer" userId="80a1e1bd-3b82-47a5-b259-da62a397db92" providerId="ADAL" clId="{008C3F84-4C29-4233-992B-2D26DEA7756B}" dt="2023-11-21T08:40:06.222" v="5284"/>
          <ac:spMkLst>
            <pc:docMk/>
            <pc:sldMk cId="1615006347" sldId="362"/>
            <ac:spMk id="23" creationId="{72FDBA41-2BBA-E88C-344C-333019BD5FE3}"/>
          </ac:spMkLst>
        </pc:spChg>
        <pc:spChg chg="add mod replST">
          <ac:chgData name="Tobias Brammer" userId="80a1e1bd-3b82-47a5-b259-da62a397db92" providerId="ADAL" clId="{008C3F84-4C29-4233-992B-2D26DEA7756B}" dt="2023-11-21T08:40:05.638" v="5009"/>
          <ac:spMkLst>
            <pc:docMk/>
            <pc:sldMk cId="1615006347" sldId="362"/>
            <ac:spMk id="24" creationId="{CE12B368-9334-EF81-0101-7EFEBD157DAA}"/>
          </ac:spMkLst>
        </pc:spChg>
        <pc:spChg chg="add mod replST">
          <ac:chgData name="Tobias Brammer" userId="80a1e1bd-3b82-47a5-b259-da62a397db92" providerId="ADAL" clId="{008C3F84-4C29-4233-992B-2D26DEA7756B}" dt="2023-11-21T08:40:05.638" v="5009"/>
          <ac:spMkLst>
            <pc:docMk/>
            <pc:sldMk cId="1615006347" sldId="362"/>
            <ac:spMk id="25" creationId="{EAED724C-DFFF-E6BC-3BA8-796DE3240705}"/>
          </ac:spMkLst>
        </pc:spChg>
        <pc:spChg chg="add mod replST">
          <ac:chgData name="Tobias Brammer" userId="80a1e1bd-3b82-47a5-b259-da62a397db92" providerId="ADAL" clId="{008C3F84-4C29-4233-992B-2D26DEA7756B}" dt="2023-11-21T08:40:05.638" v="5009"/>
          <ac:spMkLst>
            <pc:docMk/>
            <pc:sldMk cId="1615006347" sldId="362"/>
            <ac:spMk id="26" creationId="{BE5B9EAF-81DC-36CF-07A9-B29DA113C341}"/>
          </ac:spMkLst>
        </pc:spChg>
        <pc:spChg chg="add mod replST">
          <ac:chgData name="Tobias Brammer" userId="80a1e1bd-3b82-47a5-b259-da62a397db92" providerId="ADAL" clId="{008C3F84-4C29-4233-992B-2D26DEA7756B}" dt="2023-11-21T08:40:05.638" v="5009"/>
          <ac:spMkLst>
            <pc:docMk/>
            <pc:sldMk cId="1615006347" sldId="362"/>
            <ac:spMk id="27" creationId="{B0B94895-9C56-C30A-571A-AF3BB59F631C}"/>
          </ac:spMkLst>
        </pc:spChg>
        <pc:spChg chg="add mod replST">
          <ac:chgData name="Tobias Brammer" userId="80a1e1bd-3b82-47a5-b259-da62a397db92" providerId="ADAL" clId="{008C3F84-4C29-4233-992B-2D26DEA7756B}" dt="2023-11-21T08:40:05.638" v="5009"/>
          <ac:spMkLst>
            <pc:docMk/>
            <pc:sldMk cId="1615006347" sldId="362"/>
            <ac:spMk id="28" creationId="{47A90AE0-94BC-00E4-037A-D11D0C571BFC}"/>
          </ac:spMkLst>
        </pc:spChg>
        <pc:spChg chg="add mod replST">
          <ac:chgData name="Tobias Brammer" userId="80a1e1bd-3b82-47a5-b259-da62a397db92" providerId="ADAL" clId="{008C3F84-4C29-4233-992B-2D26DEA7756B}" dt="2023-11-21T08:40:05.638" v="5009"/>
          <ac:spMkLst>
            <pc:docMk/>
            <pc:sldMk cId="1615006347" sldId="362"/>
            <ac:spMk id="29" creationId="{2835096E-7282-07FD-646F-A137A06ED209}"/>
          </ac:spMkLst>
        </pc:spChg>
        <pc:spChg chg="add del mod modVis">
          <ac:chgData name="Tobias Brammer" userId="80a1e1bd-3b82-47a5-b259-da62a397db92" providerId="ADAL" clId="{008C3F84-4C29-4233-992B-2D26DEA7756B}" dt="2023-11-21T08:40:05.638" v="5009"/>
          <ac:spMkLst>
            <pc:docMk/>
            <pc:sldMk cId="1615006347" sldId="362"/>
            <ac:spMk id="30" creationId="{FB3B2313-F68C-49B7-27C3-B7C1A511D8C7}"/>
          </ac:spMkLst>
        </pc:spChg>
        <pc:spChg chg="add del mod ord replST">
          <ac:chgData name="Tobias Brammer" userId="80a1e1bd-3b82-47a5-b259-da62a397db92" providerId="ADAL" clId="{008C3F84-4C29-4233-992B-2D26DEA7756B}" dt="2023-11-21T08:43:10.908" v="15764"/>
          <ac:spMkLst>
            <pc:docMk/>
            <pc:sldMk cId="1615006347" sldId="362"/>
            <ac:spMk id="31" creationId="{50B39C08-6B0F-C8C8-2D43-83117DC3A1C7}"/>
          </ac:spMkLst>
        </pc:spChg>
        <pc:spChg chg="add del mod modVis">
          <ac:chgData name="Tobias Brammer" userId="80a1e1bd-3b82-47a5-b259-da62a397db92" providerId="ADAL" clId="{008C3F84-4C29-4233-992B-2D26DEA7756B}" dt="2023-11-21T08:40:16.269" v="5663"/>
          <ac:spMkLst>
            <pc:docMk/>
            <pc:sldMk cId="1615006347" sldId="362"/>
            <ac:spMk id="32" creationId="{9465E111-97C1-06A1-EE7C-28881649CEE6}"/>
          </ac:spMkLst>
        </pc:spChg>
        <pc:spChg chg="add del mod ord replST">
          <ac:chgData name="Tobias Brammer" userId="80a1e1bd-3b82-47a5-b259-da62a397db92" providerId="ADAL" clId="{008C3F84-4C29-4233-992B-2D26DEA7756B}" dt="2023-11-21T08:43:05.112" v="13976"/>
          <ac:spMkLst>
            <pc:docMk/>
            <pc:sldMk cId="1615006347" sldId="362"/>
            <ac:spMk id="33" creationId="{57E136EF-CCBC-1D8B-4B4F-61F367A50C8F}"/>
          </ac:spMkLst>
        </pc:spChg>
        <pc:spChg chg="add del mod replST">
          <ac:chgData name="Tobias Brammer" userId="80a1e1bd-3b82-47a5-b259-da62a397db92" providerId="ADAL" clId="{008C3F84-4C29-4233-992B-2D26DEA7756B}" dt="2023-11-21T08:43:05.112" v="13978"/>
          <ac:spMkLst>
            <pc:docMk/>
            <pc:sldMk cId="1615006347" sldId="362"/>
            <ac:spMk id="34" creationId="{A00E15D9-4209-E7D0-CC1E-C227A374F930}"/>
          </ac:spMkLst>
        </pc:spChg>
        <pc:spChg chg="add del mod ord replST">
          <ac:chgData name="Tobias Brammer" userId="80a1e1bd-3b82-47a5-b259-da62a397db92" providerId="ADAL" clId="{008C3F84-4C29-4233-992B-2D26DEA7756B}" dt="2023-11-21T08:43:05.112" v="13977"/>
          <ac:spMkLst>
            <pc:docMk/>
            <pc:sldMk cId="1615006347" sldId="362"/>
            <ac:spMk id="35" creationId="{62B50151-1C6F-A494-8EA5-719BA5693B18}"/>
          </ac:spMkLst>
        </pc:spChg>
        <pc:spChg chg="add del mod replST">
          <ac:chgData name="Tobias Brammer" userId="80a1e1bd-3b82-47a5-b259-da62a397db92" providerId="ADAL" clId="{008C3F84-4C29-4233-992B-2D26DEA7756B}" dt="2023-11-21T08:43:05.114" v="13981"/>
          <ac:spMkLst>
            <pc:docMk/>
            <pc:sldMk cId="1615006347" sldId="362"/>
            <ac:spMk id="36" creationId="{607EB066-BEE5-8453-EEC0-5C6D87171515}"/>
          </ac:spMkLst>
        </pc:spChg>
        <pc:spChg chg="add del mod ord replST">
          <ac:chgData name="Tobias Brammer" userId="80a1e1bd-3b82-47a5-b259-da62a397db92" providerId="ADAL" clId="{008C3F84-4C29-4233-992B-2D26DEA7756B}" dt="2023-11-21T08:43:05.110" v="13973"/>
          <ac:spMkLst>
            <pc:docMk/>
            <pc:sldMk cId="1615006347" sldId="362"/>
            <ac:spMk id="37" creationId="{E174FC5E-DF2A-9F69-017E-D90769C908F0}"/>
          </ac:spMkLst>
        </pc:spChg>
        <pc:spChg chg="add del mod ord replST">
          <ac:chgData name="Tobias Brammer" userId="80a1e1bd-3b82-47a5-b259-da62a397db92" providerId="ADAL" clId="{008C3F84-4C29-4233-992B-2D26DEA7756B}" dt="2023-11-21T08:43:05.113" v="13980"/>
          <ac:spMkLst>
            <pc:docMk/>
            <pc:sldMk cId="1615006347" sldId="362"/>
            <ac:spMk id="38" creationId="{810FFE8A-A08F-3C66-5510-474C34F4088D}"/>
          </ac:spMkLst>
        </pc:spChg>
        <pc:spChg chg="add del mod ord replST">
          <ac:chgData name="Tobias Brammer" userId="80a1e1bd-3b82-47a5-b259-da62a397db92" providerId="ADAL" clId="{008C3F84-4C29-4233-992B-2D26DEA7756B}" dt="2023-11-21T08:43:05.111" v="13974"/>
          <ac:spMkLst>
            <pc:docMk/>
            <pc:sldMk cId="1615006347" sldId="362"/>
            <ac:spMk id="39" creationId="{8D96F309-FF47-473A-EDDE-DA2BAC75EE74}"/>
          </ac:spMkLst>
        </pc:spChg>
        <pc:spChg chg="add del mod ord replST">
          <ac:chgData name="Tobias Brammer" userId="80a1e1bd-3b82-47a5-b259-da62a397db92" providerId="ADAL" clId="{008C3F84-4C29-4233-992B-2D26DEA7756B}" dt="2023-11-21T08:43:05.119" v="13998"/>
          <ac:spMkLst>
            <pc:docMk/>
            <pc:sldMk cId="1615006347" sldId="362"/>
            <ac:spMk id="40" creationId="{AA3CE9B8-C35A-257F-5DA6-7F59889E4F66}"/>
          </ac:spMkLst>
        </pc:spChg>
        <pc:spChg chg="add del mod replST">
          <ac:chgData name="Tobias Brammer" userId="80a1e1bd-3b82-47a5-b259-da62a397db92" providerId="ADAL" clId="{008C3F84-4C29-4233-992B-2D26DEA7756B}" dt="2023-11-21T08:43:05.121" v="14004"/>
          <ac:spMkLst>
            <pc:docMk/>
            <pc:sldMk cId="1615006347" sldId="362"/>
            <ac:spMk id="41" creationId="{44AAD93A-E8E9-7182-D2AF-B06A598759C3}"/>
          </ac:spMkLst>
        </pc:spChg>
        <pc:spChg chg="add del mod ord replST">
          <ac:chgData name="Tobias Brammer" userId="80a1e1bd-3b82-47a5-b259-da62a397db92" providerId="ADAL" clId="{008C3F84-4C29-4233-992B-2D26DEA7756B}" dt="2023-11-21T08:43:05.118" v="13996"/>
          <ac:spMkLst>
            <pc:docMk/>
            <pc:sldMk cId="1615006347" sldId="362"/>
            <ac:spMk id="42" creationId="{851A9C4F-B68E-B68D-49F0-23CCEC17F083}"/>
          </ac:spMkLst>
        </pc:spChg>
        <pc:spChg chg="add del mod ord replST">
          <ac:chgData name="Tobias Brammer" userId="80a1e1bd-3b82-47a5-b259-da62a397db92" providerId="ADAL" clId="{008C3F84-4C29-4233-992B-2D26DEA7756B}" dt="2023-11-21T08:43:05.119" v="13999"/>
          <ac:spMkLst>
            <pc:docMk/>
            <pc:sldMk cId="1615006347" sldId="362"/>
            <ac:spMk id="43" creationId="{A3CC9679-E384-1861-F400-B99422421203}"/>
          </ac:spMkLst>
        </pc:spChg>
        <pc:spChg chg="add del mod replST">
          <ac:chgData name="Tobias Brammer" userId="80a1e1bd-3b82-47a5-b259-da62a397db92" providerId="ADAL" clId="{008C3F84-4C29-4233-992B-2D26DEA7756B}" dt="2023-11-21T08:43:05.118" v="13995"/>
          <ac:spMkLst>
            <pc:docMk/>
            <pc:sldMk cId="1615006347" sldId="362"/>
            <ac:spMk id="44" creationId="{058DC430-8303-006E-AA87-EC24E363A23D}"/>
          </ac:spMkLst>
        </pc:spChg>
        <pc:spChg chg="add del mod ord replST">
          <ac:chgData name="Tobias Brammer" userId="80a1e1bd-3b82-47a5-b259-da62a397db92" providerId="ADAL" clId="{008C3F84-4C29-4233-992B-2D26DEA7756B}" dt="2023-11-21T08:43:05.120" v="14001"/>
          <ac:spMkLst>
            <pc:docMk/>
            <pc:sldMk cId="1615006347" sldId="362"/>
            <ac:spMk id="45" creationId="{9E078A7F-682A-4551-B1C4-B1508366BA01}"/>
          </ac:spMkLst>
        </pc:spChg>
        <pc:spChg chg="add del mod ord replST">
          <ac:chgData name="Tobias Brammer" userId="80a1e1bd-3b82-47a5-b259-da62a397db92" providerId="ADAL" clId="{008C3F84-4C29-4233-992B-2D26DEA7756B}" dt="2023-11-21T08:43:05.122" v="14010"/>
          <ac:spMkLst>
            <pc:docMk/>
            <pc:sldMk cId="1615006347" sldId="362"/>
            <ac:spMk id="46" creationId="{5DA43C38-B035-1667-F10D-79295BC230A0}"/>
          </ac:spMkLst>
        </pc:spChg>
        <pc:spChg chg="add del mod replST">
          <ac:chgData name="Tobias Brammer" userId="80a1e1bd-3b82-47a5-b259-da62a397db92" providerId="ADAL" clId="{008C3F84-4C29-4233-992B-2D26DEA7756B}" dt="2023-11-21T08:43:05.117" v="13994"/>
          <ac:spMkLst>
            <pc:docMk/>
            <pc:sldMk cId="1615006347" sldId="362"/>
            <ac:spMk id="47" creationId="{493A3EA9-4978-991C-1F56-E737E68CA231}"/>
          </ac:spMkLst>
        </pc:spChg>
        <pc:spChg chg="add del mod ord replST">
          <ac:chgData name="Tobias Brammer" userId="80a1e1bd-3b82-47a5-b259-da62a397db92" providerId="ADAL" clId="{008C3F84-4C29-4233-992B-2D26DEA7756B}" dt="2023-11-21T08:43:05.118" v="13997"/>
          <ac:spMkLst>
            <pc:docMk/>
            <pc:sldMk cId="1615006347" sldId="362"/>
            <ac:spMk id="48" creationId="{F913F9BF-EC5C-AE63-6370-A69B025514F8}"/>
          </ac:spMkLst>
        </pc:spChg>
        <pc:spChg chg="add del mod ord replST">
          <ac:chgData name="Tobias Brammer" userId="80a1e1bd-3b82-47a5-b259-da62a397db92" providerId="ADAL" clId="{008C3F84-4C29-4233-992B-2D26DEA7756B}" dt="2023-11-21T08:43:05.120" v="14002"/>
          <ac:spMkLst>
            <pc:docMk/>
            <pc:sldMk cId="1615006347" sldId="362"/>
            <ac:spMk id="49" creationId="{E0FDF2D9-8548-EE9F-B11E-A7348F9C64E0}"/>
          </ac:spMkLst>
        </pc:spChg>
        <pc:spChg chg="add del mod replST">
          <ac:chgData name="Tobias Brammer" userId="80a1e1bd-3b82-47a5-b259-da62a397db92" providerId="ADAL" clId="{008C3F84-4C29-4233-992B-2D26DEA7756B}" dt="2023-11-21T08:43:05.122" v="14008"/>
          <ac:spMkLst>
            <pc:docMk/>
            <pc:sldMk cId="1615006347" sldId="362"/>
            <ac:spMk id="50" creationId="{2242C0E5-8C41-EF8C-4D0D-5FD69B2D3A37}"/>
          </ac:spMkLst>
        </pc:spChg>
        <pc:spChg chg="add del mod ord replST">
          <ac:chgData name="Tobias Brammer" userId="80a1e1bd-3b82-47a5-b259-da62a397db92" providerId="ADAL" clId="{008C3F84-4C29-4233-992B-2D26DEA7756B}" dt="2023-11-21T08:43:05.122" v="14009"/>
          <ac:spMkLst>
            <pc:docMk/>
            <pc:sldMk cId="1615006347" sldId="362"/>
            <ac:spMk id="51" creationId="{A6DF1936-283D-91D4-CD4D-87153093823C}"/>
          </ac:spMkLst>
        </pc:spChg>
        <pc:spChg chg="add del mod ord replST">
          <ac:chgData name="Tobias Brammer" userId="80a1e1bd-3b82-47a5-b259-da62a397db92" providerId="ADAL" clId="{008C3F84-4C29-4233-992B-2D26DEA7756B}" dt="2023-11-21T08:43:05.121" v="14006"/>
          <ac:spMkLst>
            <pc:docMk/>
            <pc:sldMk cId="1615006347" sldId="362"/>
            <ac:spMk id="52" creationId="{94F0ADE0-22CA-49E5-A51C-4B2F3F41A23A}"/>
          </ac:spMkLst>
        </pc:spChg>
        <pc:spChg chg="add del mod replST">
          <ac:chgData name="Tobias Brammer" userId="80a1e1bd-3b82-47a5-b259-da62a397db92" providerId="ADAL" clId="{008C3F84-4C29-4233-992B-2D26DEA7756B}" dt="2023-11-21T08:43:05.119" v="14000"/>
          <ac:spMkLst>
            <pc:docMk/>
            <pc:sldMk cId="1615006347" sldId="362"/>
            <ac:spMk id="53" creationId="{7A4AA153-BBD7-0876-9F26-6AA90DA65A85}"/>
          </ac:spMkLst>
        </pc:spChg>
        <pc:spChg chg="add del mod ord replST">
          <ac:chgData name="Tobias Brammer" userId="80a1e1bd-3b82-47a5-b259-da62a397db92" providerId="ADAL" clId="{008C3F84-4C29-4233-992B-2D26DEA7756B}" dt="2023-11-21T08:43:05.120" v="14003"/>
          <ac:spMkLst>
            <pc:docMk/>
            <pc:sldMk cId="1615006347" sldId="362"/>
            <ac:spMk id="54" creationId="{EEFDA5C8-4267-10E3-B0D7-D63DA49F65C0}"/>
          </ac:spMkLst>
        </pc:spChg>
        <pc:spChg chg="add del mod ord replST">
          <ac:chgData name="Tobias Brammer" userId="80a1e1bd-3b82-47a5-b259-da62a397db92" providerId="ADAL" clId="{008C3F84-4C29-4233-992B-2D26DEA7756B}" dt="2023-11-21T08:43:05.121" v="14007"/>
          <ac:spMkLst>
            <pc:docMk/>
            <pc:sldMk cId="1615006347" sldId="362"/>
            <ac:spMk id="55" creationId="{2292D4E5-A163-5FB0-EB4B-2B44DB7A07AB}"/>
          </ac:spMkLst>
        </pc:spChg>
        <pc:spChg chg="add del mod replST">
          <ac:chgData name="Tobias Brammer" userId="80a1e1bd-3b82-47a5-b259-da62a397db92" providerId="ADAL" clId="{008C3F84-4C29-4233-992B-2D26DEA7756B}" dt="2023-11-21T08:43:05.121" v="14005"/>
          <ac:spMkLst>
            <pc:docMk/>
            <pc:sldMk cId="1615006347" sldId="362"/>
            <ac:spMk id="56" creationId="{E0346B43-164A-609E-27D3-7A05FFE04978}"/>
          </ac:spMkLst>
        </pc:spChg>
        <pc:spChg chg="add del mod ord replST">
          <ac:chgData name="Tobias Brammer" userId="80a1e1bd-3b82-47a5-b259-da62a397db92" providerId="ADAL" clId="{008C3F84-4C29-4233-992B-2D26DEA7756B}" dt="2023-11-21T08:43:05.104" v="13951"/>
          <ac:spMkLst>
            <pc:docMk/>
            <pc:sldMk cId="1615006347" sldId="362"/>
            <ac:spMk id="57" creationId="{3BCD1B1C-481C-5D97-B80A-DE604C172F2B}"/>
          </ac:spMkLst>
        </pc:spChg>
        <pc:spChg chg="add del mod ord replST">
          <ac:chgData name="Tobias Brammer" userId="80a1e1bd-3b82-47a5-b259-da62a397db92" providerId="ADAL" clId="{008C3F84-4C29-4233-992B-2D26DEA7756B}" dt="2023-11-21T08:43:05.103" v="13950"/>
          <ac:spMkLst>
            <pc:docMk/>
            <pc:sldMk cId="1615006347" sldId="362"/>
            <ac:spMk id="58" creationId="{0E160289-A077-70E3-ABE3-A4C44BF31BDE}"/>
          </ac:spMkLst>
        </pc:spChg>
        <pc:spChg chg="add del mod replST">
          <ac:chgData name="Tobias Brammer" userId="80a1e1bd-3b82-47a5-b259-da62a397db92" providerId="ADAL" clId="{008C3F84-4C29-4233-992B-2D26DEA7756B}" dt="2023-11-21T08:43:05.107" v="13963"/>
          <ac:spMkLst>
            <pc:docMk/>
            <pc:sldMk cId="1615006347" sldId="362"/>
            <ac:spMk id="59" creationId="{7AD5F371-61C1-63B8-2DB2-CFF5B9D32441}"/>
          </ac:spMkLst>
        </pc:spChg>
        <pc:spChg chg="add del mod ord replST">
          <ac:chgData name="Tobias Brammer" userId="80a1e1bd-3b82-47a5-b259-da62a397db92" providerId="ADAL" clId="{008C3F84-4C29-4233-992B-2D26DEA7756B}" dt="2023-11-21T08:43:05.107" v="13962"/>
          <ac:spMkLst>
            <pc:docMk/>
            <pc:sldMk cId="1615006347" sldId="362"/>
            <ac:spMk id="60" creationId="{27E08067-706B-8D5A-E6F3-12B758F8E2EE}"/>
          </ac:spMkLst>
        </pc:spChg>
        <pc:spChg chg="add del mod ord replST">
          <ac:chgData name="Tobias Brammer" userId="80a1e1bd-3b82-47a5-b259-da62a397db92" providerId="ADAL" clId="{008C3F84-4C29-4233-992B-2D26DEA7756B}" dt="2023-11-21T08:43:05.108" v="13964"/>
          <ac:spMkLst>
            <pc:docMk/>
            <pc:sldMk cId="1615006347" sldId="362"/>
            <ac:spMk id="61" creationId="{09921B9E-72FB-51AB-F0F6-26A52DAEA7E3}"/>
          </ac:spMkLst>
        </pc:spChg>
        <pc:spChg chg="add del mod replST">
          <ac:chgData name="Tobias Brammer" userId="80a1e1bd-3b82-47a5-b259-da62a397db92" providerId="ADAL" clId="{008C3F84-4C29-4233-992B-2D26DEA7756B}" dt="2023-11-21T08:43:05.110" v="13971"/>
          <ac:spMkLst>
            <pc:docMk/>
            <pc:sldMk cId="1615006347" sldId="362"/>
            <ac:spMk id="62" creationId="{AD1E3F77-94C7-C873-CFDC-08A1F411FAB9}"/>
          </ac:spMkLst>
        </pc:spChg>
        <pc:spChg chg="add del mod ord replST">
          <ac:chgData name="Tobias Brammer" userId="80a1e1bd-3b82-47a5-b259-da62a397db92" providerId="ADAL" clId="{008C3F84-4C29-4233-992B-2D26DEA7756B}" dt="2023-11-21T08:43:05.110" v="13970"/>
          <ac:spMkLst>
            <pc:docMk/>
            <pc:sldMk cId="1615006347" sldId="362"/>
            <ac:spMk id="63" creationId="{8AD4AC6B-2AE5-9D0C-0E10-558CC347B609}"/>
          </ac:spMkLst>
        </pc:spChg>
        <pc:spChg chg="add del mod ord replST">
          <ac:chgData name="Tobias Brammer" userId="80a1e1bd-3b82-47a5-b259-da62a397db92" providerId="ADAL" clId="{008C3F84-4C29-4233-992B-2D26DEA7756B}" dt="2023-11-21T08:43:05.110" v="13972"/>
          <ac:spMkLst>
            <pc:docMk/>
            <pc:sldMk cId="1615006347" sldId="362"/>
            <ac:spMk id="64" creationId="{5FA4C821-7069-9DCC-2287-8FEAE75DEAFF}"/>
          </ac:spMkLst>
        </pc:spChg>
        <pc:spChg chg="add del mod replST">
          <ac:chgData name="Tobias Brammer" userId="80a1e1bd-3b82-47a5-b259-da62a397db92" providerId="ADAL" clId="{008C3F84-4C29-4233-992B-2D26DEA7756B}" dt="2023-11-21T08:43:05.109" v="13969"/>
          <ac:spMkLst>
            <pc:docMk/>
            <pc:sldMk cId="1615006347" sldId="362"/>
            <ac:spMk id="65" creationId="{B66616A7-BB53-9973-4A31-C7564146E910}"/>
          </ac:spMkLst>
        </pc:spChg>
        <pc:spChg chg="add del mod ord replST">
          <ac:chgData name="Tobias Brammer" userId="80a1e1bd-3b82-47a5-b259-da62a397db92" providerId="ADAL" clId="{008C3F84-4C29-4233-992B-2D26DEA7756B}" dt="2023-11-21T08:43:05.109" v="13967"/>
          <ac:spMkLst>
            <pc:docMk/>
            <pc:sldMk cId="1615006347" sldId="362"/>
            <ac:spMk id="66" creationId="{00782CDE-965C-AFF6-ACC4-5A2854B8ED30}"/>
          </ac:spMkLst>
        </pc:spChg>
        <pc:spChg chg="add del mod ord replST">
          <ac:chgData name="Tobias Brammer" userId="80a1e1bd-3b82-47a5-b259-da62a397db92" providerId="ADAL" clId="{008C3F84-4C29-4233-992B-2D26DEA7756B}" dt="2023-11-21T08:43:05.108" v="13966"/>
          <ac:spMkLst>
            <pc:docMk/>
            <pc:sldMk cId="1615006347" sldId="362"/>
            <ac:spMk id="67" creationId="{94C8EFBD-54BB-D6B5-3F66-8742673AAAAB}"/>
          </ac:spMkLst>
        </pc:spChg>
        <pc:spChg chg="add del mod replST">
          <ac:chgData name="Tobias Brammer" userId="80a1e1bd-3b82-47a5-b259-da62a397db92" providerId="ADAL" clId="{008C3F84-4C29-4233-992B-2D26DEA7756B}" dt="2023-11-21T08:43:05.109" v="13968"/>
          <ac:spMkLst>
            <pc:docMk/>
            <pc:sldMk cId="1615006347" sldId="362"/>
            <ac:spMk id="68" creationId="{ACC1C355-0310-27CF-6716-6929620357A9}"/>
          </ac:spMkLst>
        </pc:spChg>
        <pc:spChg chg="add del mod ord replST">
          <ac:chgData name="Tobias Brammer" userId="80a1e1bd-3b82-47a5-b259-da62a397db92" providerId="ADAL" clId="{008C3F84-4C29-4233-992B-2D26DEA7756B}" dt="2023-11-21T08:43:05.108" v="13965"/>
          <ac:spMkLst>
            <pc:docMk/>
            <pc:sldMk cId="1615006347" sldId="362"/>
            <ac:spMk id="69" creationId="{0FA335C1-CE0D-27A5-488E-68235F60BDEB}"/>
          </ac:spMkLst>
        </pc:spChg>
        <pc:spChg chg="add del mod ord replST">
          <ac:chgData name="Tobias Brammer" userId="80a1e1bd-3b82-47a5-b259-da62a397db92" providerId="ADAL" clId="{008C3F84-4C29-4233-992B-2D26DEA7756B}" dt="2023-11-21T08:43:05.105" v="13957"/>
          <ac:spMkLst>
            <pc:docMk/>
            <pc:sldMk cId="1615006347" sldId="362"/>
            <ac:spMk id="70" creationId="{0BB10A96-B3A2-04D4-06BF-8AD159CD6EA9}"/>
          </ac:spMkLst>
        </pc:spChg>
        <pc:spChg chg="add del mod replST">
          <ac:chgData name="Tobias Brammer" userId="80a1e1bd-3b82-47a5-b259-da62a397db92" providerId="ADAL" clId="{008C3F84-4C29-4233-992B-2D26DEA7756B}" dt="2023-11-21T08:43:05.105" v="13955"/>
          <ac:spMkLst>
            <pc:docMk/>
            <pc:sldMk cId="1615006347" sldId="362"/>
            <ac:spMk id="71" creationId="{68B8AD16-5DB4-A5DE-2ECF-00AFE4DAC1F4}"/>
          </ac:spMkLst>
        </pc:spChg>
        <pc:spChg chg="add del mod ord replST">
          <ac:chgData name="Tobias Brammer" userId="80a1e1bd-3b82-47a5-b259-da62a397db92" providerId="ADAL" clId="{008C3F84-4C29-4233-992B-2D26DEA7756B}" dt="2023-11-21T08:43:05.107" v="13961"/>
          <ac:spMkLst>
            <pc:docMk/>
            <pc:sldMk cId="1615006347" sldId="362"/>
            <ac:spMk id="72" creationId="{88CD9EC5-F922-B598-6781-DB9BB9DFB725}"/>
          </ac:spMkLst>
        </pc:spChg>
        <pc:spChg chg="add del mod ord replST">
          <ac:chgData name="Tobias Brammer" userId="80a1e1bd-3b82-47a5-b259-da62a397db92" providerId="ADAL" clId="{008C3F84-4C29-4233-992B-2D26DEA7756B}" dt="2023-11-21T08:43:05.106" v="13960"/>
          <ac:spMkLst>
            <pc:docMk/>
            <pc:sldMk cId="1615006347" sldId="362"/>
            <ac:spMk id="73" creationId="{9016B4C5-5914-3C41-3481-D7A65E93B9BE}"/>
          </ac:spMkLst>
        </pc:spChg>
        <pc:spChg chg="add del mod replST">
          <ac:chgData name="Tobias Brammer" userId="80a1e1bd-3b82-47a5-b259-da62a397db92" providerId="ADAL" clId="{008C3F84-4C29-4233-992B-2D26DEA7756B}" dt="2023-11-21T08:43:05.105" v="13956"/>
          <ac:spMkLst>
            <pc:docMk/>
            <pc:sldMk cId="1615006347" sldId="362"/>
            <ac:spMk id="74" creationId="{A19DE42A-436A-7FFC-F3AC-DDF8E00BC578}"/>
          </ac:spMkLst>
        </pc:spChg>
        <pc:spChg chg="add del mod ord replST">
          <ac:chgData name="Tobias Brammer" userId="80a1e1bd-3b82-47a5-b259-da62a397db92" providerId="ADAL" clId="{008C3F84-4C29-4233-992B-2D26DEA7756B}" dt="2023-11-21T08:43:05.104" v="13952"/>
          <ac:spMkLst>
            <pc:docMk/>
            <pc:sldMk cId="1615006347" sldId="362"/>
            <ac:spMk id="75" creationId="{A274235F-2075-B1EE-188C-9E38ABDBC39A}"/>
          </ac:spMkLst>
        </pc:spChg>
        <pc:spChg chg="add del mod ord replST">
          <ac:chgData name="Tobias Brammer" userId="80a1e1bd-3b82-47a5-b259-da62a397db92" providerId="ADAL" clId="{008C3F84-4C29-4233-992B-2D26DEA7756B}" dt="2023-11-21T08:43:05.106" v="13959"/>
          <ac:spMkLst>
            <pc:docMk/>
            <pc:sldMk cId="1615006347" sldId="362"/>
            <ac:spMk id="76" creationId="{34CFC85D-3AD0-9F0B-ECAE-E01728171F15}"/>
          </ac:spMkLst>
        </pc:spChg>
        <pc:spChg chg="add del mod replST">
          <ac:chgData name="Tobias Brammer" userId="80a1e1bd-3b82-47a5-b259-da62a397db92" providerId="ADAL" clId="{008C3F84-4C29-4233-992B-2D26DEA7756B}" dt="2023-11-21T08:43:05.106" v="13958"/>
          <ac:spMkLst>
            <pc:docMk/>
            <pc:sldMk cId="1615006347" sldId="362"/>
            <ac:spMk id="77" creationId="{EE7D0A88-424D-1A4F-0123-35EB63B78E0D}"/>
          </ac:spMkLst>
        </pc:spChg>
        <pc:spChg chg="add del mod ord replST">
          <ac:chgData name="Tobias Brammer" userId="80a1e1bd-3b82-47a5-b259-da62a397db92" providerId="ADAL" clId="{008C3F84-4C29-4233-992B-2D26DEA7756B}" dt="2023-11-21T08:43:05.105" v="13954"/>
          <ac:spMkLst>
            <pc:docMk/>
            <pc:sldMk cId="1615006347" sldId="362"/>
            <ac:spMk id="78" creationId="{5C91CB82-04B6-AD61-422D-088A9E6F5576}"/>
          </ac:spMkLst>
        </pc:spChg>
        <pc:spChg chg="add del mod ord replST">
          <ac:chgData name="Tobias Brammer" userId="80a1e1bd-3b82-47a5-b259-da62a397db92" providerId="ADAL" clId="{008C3F84-4C29-4233-992B-2D26DEA7756B}" dt="2023-11-21T08:43:05.104" v="13953"/>
          <ac:spMkLst>
            <pc:docMk/>
            <pc:sldMk cId="1615006347" sldId="362"/>
            <ac:spMk id="79" creationId="{60633F42-7330-1BBA-F2E1-D07A22BF55F3}"/>
          </ac:spMkLst>
        </pc:spChg>
        <pc:spChg chg="add del mod replST">
          <ac:chgData name="Tobias Brammer" userId="80a1e1bd-3b82-47a5-b259-da62a397db92" providerId="ADAL" clId="{008C3F84-4C29-4233-992B-2D26DEA7756B}" dt="2023-11-21T08:43:05.117" v="13991"/>
          <ac:spMkLst>
            <pc:docMk/>
            <pc:sldMk cId="1615006347" sldId="362"/>
            <ac:spMk id="80" creationId="{3AE7389B-848B-46DC-F82E-41DE28A89B20}"/>
          </ac:spMkLst>
        </pc:spChg>
        <pc:spChg chg="add del mod ord replST">
          <ac:chgData name="Tobias Brammer" userId="80a1e1bd-3b82-47a5-b259-da62a397db92" providerId="ADAL" clId="{008C3F84-4C29-4233-992B-2D26DEA7756B}" dt="2023-11-21T08:43:05.115" v="13986"/>
          <ac:spMkLst>
            <pc:docMk/>
            <pc:sldMk cId="1615006347" sldId="362"/>
            <ac:spMk id="81" creationId="{A9A79C68-53CF-045A-EEB7-4AE7F7C15EA1}"/>
          </ac:spMkLst>
        </pc:spChg>
        <pc:spChg chg="add del mod ord replST">
          <ac:chgData name="Tobias Brammer" userId="80a1e1bd-3b82-47a5-b259-da62a397db92" providerId="ADAL" clId="{008C3F84-4C29-4233-992B-2D26DEA7756B}" dt="2023-11-21T08:43:05.117" v="13993"/>
          <ac:spMkLst>
            <pc:docMk/>
            <pc:sldMk cId="1615006347" sldId="362"/>
            <ac:spMk id="82" creationId="{D66A9090-B271-6503-0751-F69774557393}"/>
          </ac:spMkLst>
        </pc:spChg>
        <pc:spChg chg="add del mod replST">
          <ac:chgData name="Tobias Brammer" userId="80a1e1bd-3b82-47a5-b259-da62a397db92" providerId="ADAL" clId="{008C3F84-4C29-4233-992B-2D26DEA7756B}" dt="2023-11-21T08:43:05.115" v="13985"/>
          <ac:spMkLst>
            <pc:docMk/>
            <pc:sldMk cId="1615006347" sldId="362"/>
            <ac:spMk id="83" creationId="{ADBE21AF-7F35-B592-0814-B448010A7625}"/>
          </ac:spMkLst>
        </pc:spChg>
        <pc:spChg chg="add del mod ord replST">
          <ac:chgData name="Tobias Brammer" userId="80a1e1bd-3b82-47a5-b259-da62a397db92" providerId="ADAL" clId="{008C3F84-4C29-4233-992B-2D26DEA7756B}" dt="2023-11-21T08:43:05.116" v="13988"/>
          <ac:spMkLst>
            <pc:docMk/>
            <pc:sldMk cId="1615006347" sldId="362"/>
            <ac:spMk id="84" creationId="{91549DE1-5CB6-8B11-4A8B-742A0CBD4F07}"/>
          </ac:spMkLst>
        </pc:spChg>
        <pc:spChg chg="add del mod ord replST">
          <ac:chgData name="Tobias Brammer" userId="80a1e1bd-3b82-47a5-b259-da62a397db92" providerId="ADAL" clId="{008C3F84-4C29-4233-992B-2D26DEA7756B}" dt="2023-11-21T08:43:05.116" v="13990"/>
          <ac:spMkLst>
            <pc:docMk/>
            <pc:sldMk cId="1615006347" sldId="362"/>
            <ac:spMk id="85" creationId="{29B866A0-D558-5759-1DC1-A3726498065A}"/>
          </ac:spMkLst>
        </pc:spChg>
        <pc:spChg chg="add del mod replST">
          <ac:chgData name="Tobias Brammer" userId="80a1e1bd-3b82-47a5-b259-da62a397db92" providerId="ADAL" clId="{008C3F84-4C29-4233-992B-2D26DEA7756B}" dt="2023-11-21T08:43:05.114" v="13983"/>
          <ac:spMkLst>
            <pc:docMk/>
            <pc:sldMk cId="1615006347" sldId="362"/>
            <ac:spMk id="86" creationId="{DA8000B7-7B70-E558-8797-F4A980E7C6E4}"/>
          </ac:spMkLst>
        </pc:spChg>
        <pc:spChg chg="add del mod ord replST">
          <ac:chgData name="Tobias Brammer" userId="80a1e1bd-3b82-47a5-b259-da62a397db92" providerId="ADAL" clId="{008C3F84-4C29-4233-992B-2D26DEA7756B}" dt="2023-11-21T08:43:05.114" v="13984"/>
          <ac:spMkLst>
            <pc:docMk/>
            <pc:sldMk cId="1615006347" sldId="362"/>
            <ac:spMk id="87" creationId="{075B1BB2-8FD3-DFFD-ECBC-F3C13F34F246}"/>
          </ac:spMkLst>
        </pc:spChg>
        <pc:spChg chg="add del mod ord replST">
          <ac:chgData name="Tobias Brammer" userId="80a1e1bd-3b82-47a5-b259-da62a397db92" providerId="ADAL" clId="{008C3F84-4C29-4233-992B-2D26DEA7756B}" dt="2023-11-21T08:43:05.116" v="13989"/>
          <ac:spMkLst>
            <pc:docMk/>
            <pc:sldMk cId="1615006347" sldId="362"/>
            <ac:spMk id="88" creationId="{2A9CC6D9-0970-15CF-CA2E-77613B6112D9}"/>
          </ac:spMkLst>
        </pc:spChg>
        <pc:spChg chg="add del mod replST">
          <ac:chgData name="Tobias Brammer" userId="80a1e1bd-3b82-47a5-b259-da62a397db92" providerId="ADAL" clId="{008C3F84-4C29-4233-992B-2D26DEA7756B}" dt="2023-11-21T08:43:05.115" v="13987"/>
          <ac:spMkLst>
            <pc:docMk/>
            <pc:sldMk cId="1615006347" sldId="362"/>
            <ac:spMk id="89" creationId="{4EB81216-1F92-8F46-5D5C-B9663901E22E}"/>
          </ac:spMkLst>
        </pc:spChg>
        <pc:spChg chg="add del mod ord replST">
          <ac:chgData name="Tobias Brammer" userId="80a1e1bd-3b82-47a5-b259-da62a397db92" providerId="ADAL" clId="{008C3F84-4C29-4233-992B-2D26DEA7756B}" dt="2023-11-21T08:43:05.114" v="13982"/>
          <ac:spMkLst>
            <pc:docMk/>
            <pc:sldMk cId="1615006347" sldId="362"/>
            <ac:spMk id="90" creationId="{730C6DAB-33B9-5BC0-29D1-7C669001138F}"/>
          </ac:spMkLst>
        </pc:spChg>
        <pc:spChg chg="add del mod ord replST">
          <ac:chgData name="Tobias Brammer" userId="80a1e1bd-3b82-47a5-b259-da62a397db92" providerId="ADAL" clId="{008C3F84-4C29-4233-992B-2D26DEA7756B}" dt="2023-11-21T08:43:05.117" v="13992"/>
          <ac:spMkLst>
            <pc:docMk/>
            <pc:sldMk cId="1615006347" sldId="362"/>
            <ac:spMk id="91" creationId="{FFB59EA9-3C40-33C4-F3BA-58BDC8D53103}"/>
          </ac:spMkLst>
        </pc:spChg>
        <pc:spChg chg="add del mod modVis">
          <ac:chgData name="Tobias Brammer" userId="80a1e1bd-3b82-47a5-b259-da62a397db92" providerId="ADAL" clId="{008C3F84-4C29-4233-992B-2D26DEA7756B}" dt="2023-11-21T08:40:22.002" v="7089"/>
          <ac:spMkLst>
            <pc:docMk/>
            <pc:sldMk cId="1615006347" sldId="362"/>
            <ac:spMk id="92" creationId="{41739A95-4C79-C50B-4845-4CEDE8A92517}"/>
          </ac:spMkLst>
        </pc:spChg>
        <pc:spChg chg="add del mod modVis">
          <ac:chgData name="Tobias Brammer" userId="80a1e1bd-3b82-47a5-b259-da62a397db92" providerId="ADAL" clId="{008C3F84-4C29-4233-992B-2D26DEA7756B}" dt="2023-11-21T08:40:48.228" v="8331" actId="962"/>
          <ac:spMkLst>
            <pc:docMk/>
            <pc:sldMk cId="1615006347" sldId="362"/>
            <ac:spMk id="93" creationId="{1A07C1D3-6199-2509-255A-91BC14F3EB68}"/>
          </ac:spMkLst>
        </pc:spChg>
        <pc:spChg chg="add del mod modVis">
          <ac:chgData name="Tobias Brammer" userId="80a1e1bd-3b82-47a5-b259-da62a397db92" providerId="ADAL" clId="{008C3F84-4C29-4233-992B-2D26DEA7756B}" dt="2023-11-21T08:41:00.335" v="8714"/>
          <ac:spMkLst>
            <pc:docMk/>
            <pc:sldMk cId="1615006347" sldId="362"/>
            <ac:spMk id="94" creationId="{EF4F48CD-353D-8E5B-1F9C-5361C9CEAB51}"/>
          </ac:spMkLst>
        </pc:spChg>
        <pc:spChg chg="add del mod modVis">
          <ac:chgData name="Tobias Brammer" userId="80a1e1bd-3b82-47a5-b259-da62a397db92" providerId="ADAL" clId="{008C3F84-4C29-4233-992B-2D26DEA7756B}" dt="2023-11-21T08:41:12.052" v="10074"/>
          <ac:spMkLst>
            <pc:docMk/>
            <pc:sldMk cId="1615006347" sldId="362"/>
            <ac:spMk id="95" creationId="{C3F43D6E-8DA9-544F-CE2C-F0E046363786}"/>
          </ac:spMkLst>
        </pc:spChg>
        <pc:spChg chg="add del mod modVis">
          <ac:chgData name="Tobias Brammer" userId="80a1e1bd-3b82-47a5-b259-da62a397db92" providerId="ADAL" clId="{008C3F84-4C29-4233-992B-2D26DEA7756B}" dt="2023-11-21T08:41:14.753" v="11016"/>
          <ac:spMkLst>
            <pc:docMk/>
            <pc:sldMk cId="1615006347" sldId="362"/>
            <ac:spMk id="96" creationId="{23D1E293-D57E-243C-5A15-148E9A3234BE}"/>
          </ac:spMkLst>
        </pc:spChg>
        <pc:spChg chg="add del mod modVis">
          <ac:chgData name="Tobias Brammer" userId="80a1e1bd-3b82-47a5-b259-da62a397db92" providerId="ADAL" clId="{008C3F84-4C29-4233-992B-2D26DEA7756B}" dt="2023-11-21T08:41:40.178" v="11472"/>
          <ac:spMkLst>
            <pc:docMk/>
            <pc:sldMk cId="1615006347" sldId="362"/>
            <ac:spMk id="97" creationId="{DEAF5251-20B5-80CA-8510-148A2CDEFCDD}"/>
          </ac:spMkLst>
        </pc:spChg>
        <pc:spChg chg="add mod replST">
          <ac:chgData name="Tobias Brammer" userId="80a1e1bd-3b82-47a5-b259-da62a397db92" providerId="ADAL" clId="{008C3F84-4C29-4233-992B-2D26DEA7756B}" dt="2023-11-21T08:42:08.941" v="11606"/>
          <ac:spMkLst>
            <pc:docMk/>
            <pc:sldMk cId="1615006347" sldId="362"/>
            <ac:spMk id="98" creationId="{05D3608A-C67A-F534-EF39-6549B27F9140}"/>
          </ac:spMkLst>
        </pc:spChg>
        <pc:spChg chg="add del mod modVis">
          <ac:chgData name="Tobias Brammer" userId="80a1e1bd-3b82-47a5-b259-da62a397db92" providerId="ADAL" clId="{008C3F84-4C29-4233-992B-2D26DEA7756B}" dt="2023-11-21T08:42:08.941" v="11606"/>
          <ac:spMkLst>
            <pc:docMk/>
            <pc:sldMk cId="1615006347" sldId="362"/>
            <ac:spMk id="99" creationId="{B8E18191-C19C-4CD6-29F0-CB33853A4AA5}"/>
          </ac:spMkLst>
        </pc:spChg>
        <pc:spChg chg="add del mod modVis">
          <ac:chgData name="Tobias Brammer" userId="80a1e1bd-3b82-47a5-b259-da62a397db92" providerId="ADAL" clId="{008C3F84-4C29-4233-992B-2D26DEA7756B}" dt="2023-11-21T08:42:16.153" v="11870"/>
          <ac:spMkLst>
            <pc:docMk/>
            <pc:sldMk cId="1615006347" sldId="362"/>
            <ac:spMk id="100" creationId="{20FC5F79-5DE5-309A-776D-9447DFA738F3}"/>
          </ac:spMkLst>
        </pc:spChg>
        <pc:spChg chg="add del mod modVis">
          <ac:chgData name="Tobias Brammer" userId="80a1e1bd-3b82-47a5-b259-da62a397db92" providerId="ADAL" clId="{008C3F84-4C29-4233-992B-2D26DEA7756B}" dt="2023-11-21T08:42:17.071" v="11968"/>
          <ac:spMkLst>
            <pc:docMk/>
            <pc:sldMk cId="1615006347" sldId="362"/>
            <ac:spMk id="101" creationId="{2256477C-6043-4B2F-4189-1B5D09FD336F}"/>
          </ac:spMkLst>
        </pc:spChg>
        <pc:spChg chg="add del mod modVis">
          <ac:chgData name="Tobias Brammer" userId="80a1e1bd-3b82-47a5-b259-da62a397db92" providerId="ADAL" clId="{008C3F84-4C29-4233-992B-2D26DEA7756B}" dt="2023-11-21T08:42:18.356" v="12066"/>
          <ac:spMkLst>
            <pc:docMk/>
            <pc:sldMk cId="1615006347" sldId="362"/>
            <ac:spMk id="102" creationId="{D855BCD5-096C-6B6E-0410-82A7BE5E3539}"/>
          </ac:spMkLst>
        </pc:spChg>
        <pc:spChg chg="add del mod modVis">
          <ac:chgData name="Tobias Brammer" userId="80a1e1bd-3b82-47a5-b259-da62a397db92" providerId="ADAL" clId="{008C3F84-4C29-4233-992B-2D26DEA7756B}" dt="2023-11-21T08:42:19.127" v="12164"/>
          <ac:spMkLst>
            <pc:docMk/>
            <pc:sldMk cId="1615006347" sldId="362"/>
            <ac:spMk id="103" creationId="{3CCE4934-0EA0-CF88-270E-D5A4543484AC}"/>
          </ac:spMkLst>
        </pc:spChg>
        <pc:spChg chg="add del mod modVis">
          <ac:chgData name="Tobias Brammer" userId="80a1e1bd-3b82-47a5-b259-da62a397db92" providerId="ADAL" clId="{008C3F84-4C29-4233-992B-2D26DEA7756B}" dt="2023-11-21T08:42:55.249" v="13541"/>
          <ac:spMkLst>
            <pc:docMk/>
            <pc:sldMk cId="1615006347" sldId="362"/>
            <ac:spMk id="104" creationId="{D343A9E3-1A60-AB48-EB22-A6F5517040AA}"/>
          </ac:spMkLst>
        </pc:spChg>
        <pc:spChg chg="add del mod modVis">
          <ac:chgData name="Tobias Brammer" userId="80a1e1bd-3b82-47a5-b259-da62a397db92" providerId="ADAL" clId="{008C3F84-4C29-4233-992B-2D26DEA7756B}" dt="2023-11-21T08:42:57.520" v="13795"/>
          <ac:spMkLst>
            <pc:docMk/>
            <pc:sldMk cId="1615006347" sldId="362"/>
            <ac:spMk id="105" creationId="{F7760823-1326-4C92-0529-EF2A15BE7630}"/>
          </ac:spMkLst>
        </pc:spChg>
        <pc:spChg chg="add del mod modVis">
          <ac:chgData name="Tobias Brammer" userId="80a1e1bd-3b82-47a5-b259-da62a397db92" providerId="ADAL" clId="{008C3F84-4C29-4233-992B-2D26DEA7756B}" dt="2023-11-21T08:42:58.856" v="13947"/>
          <ac:spMkLst>
            <pc:docMk/>
            <pc:sldMk cId="1615006347" sldId="362"/>
            <ac:spMk id="106" creationId="{4F661110-12D2-42B6-A150-AE335A10F964}"/>
          </ac:spMkLst>
        </pc:spChg>
        <pc:spChg chg="add del mod modVis">
          <ac:chgData name="Tobias Brammer" userId="80a1e1bd-3b82-47a5-b259-da62a397db92" providerId="ADAL" clId="{008C3F84-4C29-4233-992B-2D26DEA7756B}" dt="2023-11-21T08:43:05.176" v="14055"/>
          <ac:spMkLst>
            <pc:docMk/>
            <pc:sldMk cId="1615006347" sldId="362"/>
            <ac:spMk id="107" creationId="{95454A4F-8372-7D5F-4530-AFD5DE9CB5AC}"/>
          </ac:spMkLst>
        </pc:spChg>
        <pc:spChg chg="add del mod ord replST">
          <ac:chgData name="Tobias Brammer" userId="80a1e1bd-3b82-47a5-b259-da62a397db92" providerId="ADAL" clId="{008C3F84-4C29-4233-992B-2D26DEA7756B}" dt="2023-11-21T08:46:08.364" v="16203"/>
          <ac:spMkLst>
            <pc:docMk/>
            <pc:sldMk cId="1615006347" sldId="362"/>
            <ac:spMk id="108" creationId="{BA4B6A80-A37F-E342-F053-D53275F89B9D}"/>
          </ac:spMkLst>
        </pc:spChg>
        <pc:spChg chg="add del mod ord replST">
          <ac:chgData name="Tobias Brammer" userId="80a1e1bd-3b82-47a5-b259-da62a397db92" providerId="ADAL" clId="{008C3F84-4C29-4233-992B-2D26DEA7756B}" dt="2023-11-21T08:46:08.380" v="16220"/>
          <ac:spMkLst>
            <pc:docMk/>
            <pc:sldMk cId="1615006347" sldId="362"/>
            <ac:spMk id="109" creationId="{6BE9F7EA-CEBA-23C6-19F2-B7E331B8AB27}"/>
          </ac:spMkLst>
        </pc:spChg>
        <pc:spChg chg="add del mod replST">
          <ac:chgData name="Tobias Brammer" userId="80a1e1bd-3b82-47a5-b259-da62a397db92" providerId="ADAL" clId="{008C3F84-4C29-4233-992B-2D26DEA7756B}" dt="2023-11-21T08:46:08.364" v="16204"/>
          <ac:spMkLst>
            <pc:docMk/>
            <pc:sldMk cId="1615006347" sldId="362"/>
            <ac:spMk id="110" creationId="{EBC58D8C-59BF-531C-2C03-C34239896C14}"/>
          </ac:spMkLst>
        </pc:spChg>
        <pc:spChg chg="add del mod replST">
          <ac:chgData name="Tobias Brammer" userId="80a1e1bd-3b82-47a5-b259-da62a397db92" providerId="ADAL" clId="{008C3F84-4C29-4233-992B-2D26DEA7756B}" dt="2023-11-21T08:46:08.364" v="16205"/>
          <ac:spMkLst>
            <pc:docMk/>
            <pc:sldMk cId="1615006347" sldId="362"/>
            <ac:spMk id="111" creationId="{B6ACAB26-F3E9-94A7-D76E-D70CBF38A347}"/>
          </ac:spMkLst>
        </pc:spChg>
        <pc:spChg chg="add del mod replST">
          <ac:chgData name="Tobias Brammer" userId="80a1e1bd-3b82-47a5-b259-da62a397db92" providerId="ADAL" clId="{008C3F84-4C29-4233-992B-2D26DEA7756B}" dt="2023-11-21T08:46:08.364" v="16206"/>
          <ac:spMkLst>
            <pc:docMk/>
            <pc:sldMk cId="1615006347" sldId="362"/>
            <ac:spMk id="112" creationId="{A9FAC88F-986B-DF48-671C-55C7A02E96F6}"/>
          </ac:spMkLst>
        </pc:spChg>
        <pc:spChg chg="add del mod ord replST">
          <ac:chgData name="Tobias Brammer" userId="80a1e1bd-3b82-47a5-b259-da62a397db92" providerId="ADAL" clId="{008C3F84-4C29-4233-992B-2D26DEA7756B}" dt="2023-11-21T08:46:08.364" v="16208"/>
          <ac:spMkLst>
            <pc:docMk/>
            <pc:sldMk cId="1615006347" sldId="362"/>
            <ac:spMk id="113" creationId="{6BAE1323-3491-86AB-BD4A-7A2681311A27}"/>
          </ac:spMkLst>
        </pc:spChg>
        <pc:spChg chg="add del mod ord replST">
          <ac:chgData name="Tobias Brammer" userId="80a1e1bd-3b82-47a5-b259-da62a397db92" providerId="ADAL" clId="{008C3F84-4C29-4233-992B-2D26DEA7756B}" dt="2023-11-21T08:46:08.364" v="16210"/>
          <ac:spMkLst>
            <pc:docMk/>
            <pc:sldMk cId="1615006347" sldId="362"/>
            <ac:spMk id="114" creationId="{EBA56032-F751-3C14-43D0-9EFB174ED62C}"/>
          </ac:spMkLst>
        </pc:spChg>
        <pc:spChg chg="add del mod ord replST">
          <ac:chgData name="Tobias Brammer" userId="80a1e1bd-3b82-47a5-b259-da62a397db92" providerId="ADAL" clId="{008C3F84-4C29-4233-992B-2D26DEA7756B}" dt="2023-11-21T08:46:08.364" v="16201"/>
          <ac:spMkLst>
            <pc:docMk/>
            <pc:sldMk cId="1615006347" sldId="362"/>
            <ac:spMk id="115" creationId="{16BE71BB-7954-7B1A-549E-A3E7D05DB85F}"/>
          </ac:spMkLst>
        </pc:spChg>
        <pc:spChg chg="add del mod replST">
          <ac:chgData name="Tobias Brammer" userId="80a1e1bd-3b82-47a5-b259-da62a397db92" providerId="ADAL" clId="{008C3F84-4C29-4233-992B-2D26DEA7756B}" dt="2023-11-21T08:46:08.364" v="16211"/>
          <ac:spMkLst>
            <pc:docMk/>
            <pc:sldMk cId="1615006347" sldId="362"/>
            <ac:spMk id="116" creationId="{F5DD1E9F-88EE-5BAA-73DB-F4CF46632D79}"/>
          </ac:spMkLst>
        </pc:spChg>
        <pc:spChg chg="add del mod replST">
          <ac:chgData name="Tobias Brammer" userId="80a1e1bd-3b82-47a5-b259-da62a397db92" providerId="ADAL" clId="{008C3F84-4C29-4233-992B-2D26DEA7756B}" dt="2023-11-21T08:46:08.364" v="16199"/>
          <ac:spMkLst>
            <pc:docMk/>
            <pc:sldMk cId="1615006347" sldId="362"/>
            <ac:spMk id="117" creationId="{2D8CDFCF-864B-C78E-D890-95C15E19505C}"/>
          </ac:spMkLst>
        </pc:spChg>
        <pc:spChg chg="add del mod replST">
          <ac:chgData name="Tobias Brammer" userId="80a1e1bd-3b82-47a5-b259-da62a397db92" providerId="ADAL" clId="{008C3F84-4C29-4233-992B-2D26DEA7756B}" dt="2023-11-21T08:46:08.364" v="16212"/>
          <ac:spMkLst>
            <pc:docMk/>
            <pc:sldMk cId="1615006347" sldId="362"/>
            <ac:spMk id="118" creationId="{297B08A3-AF8B-A842-84C4-2549C67E4689}"/>
          </ac:spMkLst>
        </pc:spChg>
        <pc:spChg chg="add del mod ord replST">
          <ac:chgData name="Tobias Brammer" userId="80a1e1bd-3b82-47a5-b259-da62a397db92" providerId="ADAL" clId="{008C3F84-4C29-4233-992B-2D26DEA7756B}" dt="2023-11-21T08:46:08.364" v="16214"/>
          <ac:spMkLst>
            <pc:docMk/>
            <pc:sldMk cId="1615006347" sldId="362"/>
            <ac:spMk id="119" creationId="{AA2B33BF-5ED0-12BE-41CD-540480518118}"/>
          </ac:spMkLst>
        </pc:spChg>
        <pc:spChg chg="add del mod ord replST">
          <ac:chgData name="Tobias Brammer" userId="80a1e1bd-3b82-47a5-b259-da62a397db92" providerId="ADAL" clId="{008C3F84-4C29-4233-992B-2D26DEA7756B}" dt="2023-11-21T08:46:08.380" v="16216"/>
          <ac:spMkLst>
            <pc:docMk/>
            <pc:sldMk cId="1615006347" sldId="362"/>
            <ac:spMk id="120" creationId="{2E30D5F9-0BEC-5FAA-928B-24C8461DD0AA}"/>
          </ac:spMkLst>
        </pc:spChg>
        <pc:spChg chg="add del mod ord replST">
          <ac:chgData name="Tobias Brammer" userId="80a1e1bd-3b82-47a5-b259-da62a397db92" providerId="ADAL" clId="{008C3F84-4C29-4233-992B-2D26DEA7756B}" dt="2023-11-21T08:46:08.380" v="16218"/>
          <ac:spMkLst>
            <pc:docMk/>
            <pc:sldMk cId="1615006347" sldId="362"/>
            <ac:spMk id="121" creationId="{ABC32BC8-7B61-86DE-38DC-5AF0A8B6EAE8}"/>
          </ac:spMkLst>
        </pc:spChg>
        <pc:spChg chg="add del mod replST">
          <ac:chgData name="Tobias Brammer" userId="80a1e1bd-3b82-47a5-b259-da62a397db92" providerId="ADAL" clId="{008C3F84-4C29-4233-992B-2D26DEA7756B}" dt="2023-11-21T08:46:08.380" v="16221"/>
          <ac:spMkLst>
            <pc:docMk/>
            <pc:sldMk cId="1615006347" sldId="362"/>
            <ac:spMk id="122" creationId="{B9238886-0E14-FA45-744C-FC8736675DE0}"/>
          </ac:spMkLst>
        </pc:spChg>
        <pc:spChg chg="add del mod replST">
          <ac:chgData name="Tobias Brammer" userId="80a1e1bd-3b82-47a5-b259-da62a397db92" providerId="ADAL" clId="{008C3F84-4C29-4233-992B-2D26DEA7756B}" dt="2023-11-21T08:46:08.380" v="16222"/>
          <ac:spMkLst>
            <pc:docMk/>
            <pc:sldMk cId="1615006347" sldId="362"/>
            <ac:spMk id="123" creationId="{94C202E1-E41C-2BE6-DDFB-E6A0B36F1DDA}"/>
          </ac:spMkLst>
        </pc:spChg>
        <pc:spChg chg="add del mod replST">
          <ac:chgData name="Tobias Brammer" userId="80a1e1bd-3b82-47a5-b259-da62a397db92" providerId="ADAL" clId="{008C3F84-4C29-4233-992B-2D26DEA7756B}" dt="2023-11-21T08:46:08.380" v="16236"/>
          <ac:spMkLst>
            <pc:docMk/>
            <pc:sldMk cId="1615006347" sldId="362"/>
            <ac:spMk id="124" creationId="{C031D359-E90A-A884-8815-AEC391713B0A}"/>
          </ac:spMkLst>
        </pc:spChg>
        <pc:spChg chg="add del mod ord replST">
          <ac:chgData name="Tobias Brammer" userId="80a1e1bd-3b82-47a5-b259-da62a397db92" providerId="ADAL" clId="{008C3F84-4C29-4233-992B-2D26DEA7756B}" dt="2023-11-21T08:46:08.380" v="16224"/>
          <ac:spMkLst>
            <pc:docMk/>
            <pc:sldMk cId="1615006347" sldId="362"/>
            <ac:spMk id="125" creationId="{C21CC23A-BD52-D833-34F8-B70B74FD2C8A}"/>
          </ac:spMkLst>
        </pc:spChg>
        <pc:spChg chg="add del mod ord replST">
          <ac:chgData name="Tobias Brammer" userId="80a1e1bd-3b82-47a5-b259-da62a397db92" providerId="ADAL" clId="{008C3F84-4C29-4233-992B-2D26DEA7756B}" dt="2023-11-21T08:46:08.380" v="16227"/>
          <ac:spMkLst>
            <pc:docMk/>
            <pc:sldMk cId="1615006347" sldId="362"/>
            <ac:spMk id="126" creationId="{DA35B1C2-0527-4BA9-4EB5-F91C20488BE6}"/>
          </ac:spMkLst>
        </pc:spChg>
        <pc:spChg chg="add del mod ord replST">
          <ac:chgData name="Tobias Brammer" userId="80a1e1bd-3b82-47a5-b259-da62a397db92" providerId="ADAL" clId="{008C3F84-4C29-4233-992B-2D26DEA7756B}" dt="2023-11-21T08:46:08.380" v="16238"/>
          <ac:spMkLst>
            <pc:docMk/>
            <pc:sldMk cId="1615006347" sldId="362"/>
            <ac:spMk id="127" creationId="{95FE47B7-03A1-A19B-921A-1A0427A1AB63}"/>
          </ac:spMkLst>
        </pc:spChg>
        <pc:spChg chg="add del mod replST">
          <ac:chgData name="Tobias Brammer" userId="80a1e1bd-3b82-47a5-b259-da62a397db92" providerId="ADAL" clId="{008C3F84-4C29-4233-992B-2D26DEA7756B}" dt="2023-11-21T08:46:08.380" v="16240"/>
          <ac:spMkLst>
            <pc:docMk/>
            <pc:sldMk cId="1615006347" sldId="362"/>
            <ac:spMk id="128" creationId="{AA02E05F-6186-E1D4-304E-B4F4A47BA16F}"/>
          </ac:spMkLst>
        </pc:spChg>
        <pc:spChg chg="add del mod replST">
          <ac:chgData name="Tobias Brammer" userId="80a1e1bd-3b82-47a5-b259-da62a397db92" providerId="ADAL" clId="{008C3F84-4C29-4233-992B-2D26DEA7756B}" dt="2023-11-21T08:46:08.380" v="16232"/>
          <ac:spMkLst>
            <pc:docMk/>
            <pc:sldMk cId="1615006347" sldId="362"/>
            <ac:spMk id="129" creationId="{3C8196F4-2436-1275-DFA7-0040BEBE2F73}"/>
          </ac:spMkLst>
        </pc:spChg>
        <pc:spChg chg="add del mod replST">
          <ac:chgData name="Tobias Brammer" userId="80a1e1bd-3b82-47a5-b259-da62a397db92" providerId="ADAL" clId="{008C3F84-4C29-4233-992B-2D26DEA7756B}" dt="2023-11-21T08:46:08.380" v="16225"/>
          <ac:spMkLst>
            <pc:docMk/>
            <pc:sldMk cId="1615006347" sldId="362"/>
            <ac:spMk id="130" creationId="{46E64481-EA5E-5CEA-229F-30235C43B286}"/>
          </ac:spMkLst>
        </pc:spChg>
        <pc:spChg chg="add del mod ord replST">
          <ac:chgData name="Tobias Brammer" userId="80a1e1bd-3b82-47a5-b259-da62a397db92" providerId="ADAL" clId="{008C3F84-4C29-4233-992B-2D26DEA7756B}" dt="2023-11-21T08:46:08.380" v="16229"/>
          <ac:spMkLst>
            <pc:docMk/>
            <pc:sldMk cId="1615006347" sldId="362"/>
            <ac:spMk id="131" creationId="{30A12A99-E127-BFBF-04C6-C2FBC242B323}"/>
          </ac:spMkLst>
        </pc:spChg>
        <pc:spChg chg="add del mod ord replST">
          <ac:chgData name="Tobias Brammer" userId="80a1e1bd-3b82-47a5-b259-da62a397db92" providerId="ADAL" clId="{008C3F84-4C29-4233-992B-2D26DEA7756B}" dt="2023-11-21T08:46:08.380" v="16231"/>
          <ac:spMkLst>
            <pc:docMk/>
            <pc:sldMk cId="1615006347" sldId="362"/>
            <ac:spMk id="132" creationId="{841E9BDF-E1B2-F968-BD4E-9713834979B2}"/>
          </ac:spMkLst>
        </pc:spChg>
        <pc:spChg chg="add del mod ord replST">
          <ac:chgData name="Tobias Brammer" userId="80a1e1bd-3b82-47a5-b259-da62a397db92" providerId="ADAL" clId="{008C3F84-4C29-4233-992B-2D26DEA7756B}" dt="2023-11-21T08:46:08.380" v="16234"/>
          <ac:spMkLst>
            <pc:docMk/>
            <pc:sldMk cId="1615006347" sldId="362"/>
            <ac:spMk id="133" creationId="{6A574F1A-2C19-6676-7E75-3AD7DFBB3682}"/>
          </ac:spMkLst>
        </pc:spChg>
        <pc:spChg chg="add del mod replST">
          <ac:chgData name="Tobias Brammer" userId="80a1e1bd-3b82-47a5-b259-da62a397db92" providerId="ADAL" clId="{008C3F84-4C29-4233-992B-2D26DEA7756B}" dt="2023-11-21T08:46:08.380" v="16239"/>
          <ac:spMkLst>
            <pc:docMk/>
            <pc:sldMk cId="1615006347" sldId="362"/>
            <ac:spMk id="134" creationId="{0F6976C6-A198-9197-DD0F-4F044A4581E3}"/>
          </ac:spMkLst>
        </pc:spChg>
        <pc:spChg chg="add del mod replST">
          <ac:chgData name="Tobias Brammer" userId="80a1e1bd-3b82-47a5-b259-da62a397db92" providerId="ADAL" clId="{008C3F84-4C29-4233-992B-2D26DEA7756B}" dt="2023-11-21T08:46:08.380" v="16235"/>
          <ac:spMkLst>
            <pc:docMk/>
            <pc:sldMk cId="1615006347" sldId="362"/>
            <ac:spMk id="135" creationId="{C51F5442-38C7-CD65-4AF1-0B70F254D710}"/>
          </ac:spMkLst>
        </pc:spChg>
        <pc:spChg chg="add del mod replST">
          <ac:chgData name="Tobias Brammer" userId="80a1e1bd-3b82-47a5-b259-da62a397db92" providerId="ADAL" clId="{008C3F84-4C29-4233-992B-2D26DEA7756B}" dt="2023-11-21T08:46:08.333" v="16164"/>
          <ac:spMkLst>
            <pc:docMk/>
            <pc:sldMk cId="1615006347" sldId="362"/>
            <ac:spMk id="136" creationId="{3E609CED-C12C-ADE3-32EF-DB7D1C9635FF}"/>
          </ac:spMkLst>
        </pc:spChg>
        <pc:spChg chg="add del mod ord replST">
          <ac:chgData name="Tobias Brammer" userId="80a1e1bd-3b82-47a5-b259-da62a397db92" providerId="ADAL" clId="{008C3F84-4C29-4233-992B-2D26DEA7756B}" dt="2023-11-21T08:46:08.348" v="16171"/>
          <ac:spMkLst>
            <pc:docMk/>
            <pc:sldMk cId="1615006347" sldId="362"/>
            <ac:spMk id="137" creationId="{40549BC3-F60B-D35F-C8EE-D1340F3B85A5}"/>
          </ac:spMkLst>
        </pc:spChg>
        <pc:spChg chg="add del mod ord replST">
          <ac:chgData name="Tobias Brammer" userId="80a1e1bd-3b82-47a5-b259-da62a397db92" providerId="ADAL" clId="{008C3F84-4C29-4233-992B-2D26DEA7756B}" dt="2023-11-21T08:46:08.348" v="16166"/>
          <ac:spMkLst>
            <pc:docMk/>
            <pc:sldMk cId="1615006347" sldId="362"/>
            <ac:spMk id="138" creationId="{69E5967D-1B43-CAAF-510B-67428009B385}"/>
          </ac:spMkLst>
        </pc:spChg>
        <pc:spChg chg="add del mod ord replST">
          <ac:chgData name="Tobias Brammer" userId="80a1e1bd-3b82-47a5-b259-da62a397db92" providerId="ADAL" clId="{008C3F84-4C29-4233-992B-2D26DEA7756B}" dt="2023-11-21T08:46:08.348" v="16173"/>
          <ac:spMkLst>
            <pc:docMk/>
            <pc:sldMk cId="1615006347" sldId="362"/>
            <ac:spMk id="139" creationId="{72A6DB28-7567-1AE2-B45A-FB7E266FC0FE}"/>
          </ac:spMkLst>
        </pc:spChg>
        <pc:spChg chg="add del mod replST">
          <ac:chgData name="Tobias Brammer" userId="80a1e1bd-3b82-47a5-b259-da62a397db92" providerId="ADAL" clId="{008C3F84-4C29-4233-992B-2D26DEA7756B}" dt="2023-11-21T08:46:08.348" v="16167"/>
          <ac:spMkLst>
            <pc:docMk/>
            <pc:sldMk cId="1615006347" sldId="362"/>
            <ac:spMk id="140" creationId="{06D84AF2-90CD-B5F6-A537-C12C102F1967}"/>
          </ac:spMkLst>
        </pc:spChg>
        <pc:spChg chg="add del mod replST">
          <ac:chgData name="Tobias Brammer" userId="80a1e1bd-3b82-47a5-b259-da62a397db92" providerId="ADAL" clId="{008C3F84-4C29-4233-992B-2D26DEA7756B}" dt="2023-11-21T08:46:08.348" v="16168"/>
          <ac:spMkLst>
            <pc:docMk/>
            <pc:sldMk cId="1615006347" sldId="362"/>
            <ac:spMk id="141" creationId="{639849E4-4C76-8823-7C93-5F439FA34CFA}"/>
          </ac:spMkLst>
        </pc:spChg>
        <pc:spChg chg="add del mod replST">
          <ac:chgData name="Tobias Brammer" userId="80a1e1bd-3b82-47a5-b259-da62a397db92" providerId="ADAL" clId="{008C3F84-4C29-4233-992B-2D26DEA7756B}" dt="2023-11-21T08:46:08.348" v="16169"/>
          <ac:spMkLst>
            <pc:docMk/>
            <pc:sldMk cId="1615006347" sldId="362"/>
            <ac:spMk id="142" creationId="{BC0DCE01-302C-E1BC-99CD-EB7691357C77}"/>
          </ac:spMkLst>
        </pc:spChg>
        <pc:spChg chg="add del mod ord replST">
          <ac:chgData name="Tobias Brammer" userId="80a1e1bd-3b82-47a5-b259-da62a397db92" providerId="ADAL" clId="{008C3F84-4C29-4233-992B-2D26DEA7756B}" dt="2023-11-21T08:46:08.348" v="16175"/>
          <ac:spMkLst>
            <pc:docMk/>
            <pc:sldMk cId="1615006347" sldId="362"/>
            <ac:spMk id="143" creationId="{366A1A68-810D-0CDD-B2A1-827B1D4F97F9}"/>
          </ac:spMkLst>
        </pc:spChg>
        <pc:spChg chg="add del mod ord replST">
          <ac:chgData name="Tobias Brammer" userId="80a1e1bd-3b82-47a5-b259-da62a397db92" providerId="ADAL" clId="{008C3F84-4C29-4233-992B-2D26DEA7756B}" dt="2023-11-21T08:46:08.348" v="16177"/>
          <ac:spMkLst>
            <pc:docMk/>
            <pc:sldMk cId="1615006347" sldId="362"/>
            <ac:spMk id="144" creationId="{D1ACED57-EC9A-580A-0B17-73C12E271E91}"/>
          </ac:spMkLst>
        </pc:spChg>
        <pc:spChg chg="add del mod ord replST">
          <ac:chgData name="Tobias Brammer" userId="80a1e1bd-3b82-47a5-b259-da62a397db92" providerId="ADAL" clId="{008C3F84-4C29-4233-992B-2D26DEA7756B}" dt="2023-11-21T08:46:08.348" v="16179"/>
          <ac:spMkLst>
            <pc:docMk/>
            <pc:sldMk cId="1615006347" sldId="362"/>
            <ac:spMk id="145" creationId="{E006E5ED-C04E-05B2-2411-0CDA81A9BD94}"/>
          </ac:spMkLst>
        </pc:spChg>
        <pc:spChg chg="add del mod replST">
          <ac:chgData name="Tobias Brammer" userId="80a1e1bd-3b82-47a5-b259-da62a397db92" providerId="ADAL" clId="{008C3F84-4C29-4233-992B-2D26DEA7756B}" dt="2023-11-21T08:46:08.348" v="16191"/>
          <ac:spMkLst>
            <pc:docMk/>
            <pc:sldMk cId="1615006347" sldId="362"/>
            <ac:spMk id="146" creationId="{BE103359-84D2-CCB9-C3D1-8F9F55B72709}"/>
          </ac:spMkLst>
        </pc:spChg>
        <pc:spChg chg="add del mod replST">
          <ac:chgData name="Tobias Brammer" userId="80a1e1bd-3b82-47a5-b259-da62a397db92" providerId="ADAL" clId="{008C3F84-4C29-4233-992B-2D26DEA7756B}" dt="2023-11-21T08:46:08.364" v="16192"/>
          <ac:spMkLst>
            <pc:docMk/>
            <pc:sldMk cId="1615006347" sldId="362"/>
            <ac:spMk id="147" creationId="{D99F6490-9FD7-3EF7-B2EE-F9E64460FF4B}"/>
          </ac:spMkLst>
        </pc:spChg>
        <pc:spChg chg="add del mod replST">
          <ac:chgData name="Tobias Brammer" userId="80a1e1bd-3b82-47a5-b259-da62a397db92" providerId="ADAL" clId="{008C3F84-4C29-4233-992B-2D26DEA7756B}" dt="2023-11-21T08:46:08.364" v="16193"/>
          <ac:spMkLst>
            <pc:docMk/>
            <pc:sldMk cId="1615006347" sldId="362"/>
            <ac:spMk id="148" creationId="{19583DD5-DEC5-8C66-9035-EE9EFE4517C1}"/>
          </ac:spMkLst>
        </pc:spChg>
        <pc:spChg chg="add del mod ord replST">
          <ac:chgData name="Tobias Brammer" userId="80a1e1bd-3b82-47a5-b259-da62a397db92" providerId="ADAL" clId="{008C3F84-4C29-4233-992B-2D26DEA7756B}" dt="2023-11-21T08:46:08.348" v="16186"/>
          <ac:spMkLst>
            <pc:docMk/>
            <pc:sldMk cId="1615006347" sldId="362"/>
            <ac:spMk id="149" creationId="{D80B30F8-CCE2-4593-573F-50D505F64EE6}"/>
          </ac:spMkLst>
        </pc:spChg>
        <pc:spChg chg="add del mod ord replST">
          <ac:chgData name="Tobias Brammer" userId="80a1e1bd-3b82-47a5-b259-da62a397db92" providerId="ADAL" clId="{008C3F84-4C29-4233-992B-2D26DEA7756B}" dt="2023-11-21T08:46:08.364" v="16195"/>
          <ac:spMkLst>
            <pc:docMk/>
            <pc:sldMk cId="1615006347" sldId="362"/>
            <ac:spMk id="150" creationId="{BA783285-C54E-B738-BDCC-42AA92F1ABCC}"/>
          </ac:spMkLst>
        </pc:spChg>
        <pc:spChg chg="add del mod ord replST">
          <ac:chgData name="Tobias Brammer" userId="80a1e1bd-3b82-47a5-b259-da62a397db92" providerId="ADAL" clId="{008C3F84-4C29-4233-992B-2D26DEA7756B}" dt="2023-11-21T08:46:08.348" v="16188"/>
          <ac:spMkLst>
            <pc:docMk/>
            <pc:sldMk cId="1615006347" sldId="362"/>
            <ac:spMk id="151" creationId="{F4733144-1BE7-851C-7291-E8CB2305A9DD}"/>
          </ac:spMkLst>
        </pc:spChg>
        <pc:spChg chg="add del mod replST">
          <ac:chgData name="Tobias Brammer" userId="80a1e1bd-3b82-47a5-b259-da62a397db92" providerId="ADAL" clId="{008C3F84-4C29-4233-992B-2D26DEA7756B}" dt="2023-11-21T08:46:08.348" v="16189"/>
          <ac:spMkLst>
            <pc:docMk/>
            <pc:sldMk cId="1615006347" sldId="362"/>
            <ac:spMk id="152" creationId="{4E14C54B-D7AD-F100-F28E-8E9C43947C94}"/>
          </ac:spMkLst>
        </pc:spChg>
        <pc:spChg chg="add del mod replST">
          <ac:chgData name="Tobias Brammer" userId="80a1e1bd-3b82-47a5-b259-da62a397db92" providerId="ADAL" clId="{008C3F84-4C29-4233-992B-2D26DEA7756B}" dt="2023-11-21T08:46:08.348" v="16190"/>
          <ac:spMkLst>
            <pc:docMk/>
            <pc:sldMk cId="1615006347" sldId="362"/>
            <ac:spMk id="153" creationId="{737F9D41-B394-8662-AD8B-CC01D975AB21}"/>
          </ac:spMkLst>
        </pc:spChg>
        <pc:spChg chg="add del mod replST">
          <ac:chgData name="Tobias Brammer" userId="80a1e1bd-3b82-47a5-b259-da62a397db92" providerId="ADAL" clId="{008C3F84-4C29-4233-992B-2D26DEA7756B}" dt="2023-11-21T08:46:08.348" v="16184"/>
          <ac:spMkLst>
            <pc:docMk/>
            <pc:sldMk cId="1615006347" sldId="362"/>
            <ac:spMk id="154" creationId="{4EE3F4B5-C940-99CB-0115-F894F637949E}"/>
          </ac:spMkLst>
        </pc:spChg>
        <pc:spChg chg="add del mod ord replST">
          <ac:chgData name="Tobias Brammer" userId="80a1e1bd-3b82-47a5-b259-da62a397db92" providerId="ADAL" clId="{008C3F84-4C29-4233-992B-2D26DEA7756B}" dt="2023-11-21T08:46:08.348" v="16181"/>
          <ac:spMkLst>
            <pc:docMk/>
            <pc:sldMk cId="1615006347" sldId="362"/>
            <ac:spMk id="155" creationId="{D54E4DA6-39DF-BE84-F082-D240C4556515}"/>
          </ac:spMkLst>
        </pc:spChg>
        <pc:spChg chg="add del mod ord replST">
          <ac:chgData name="Tobias Brammer" userId="80a1e1bd-3b82-47a5-b259-da62a397db92" providerId="ADAL" clId="{008C3F84-4C29-4233-992B-2D26DEA7756B}" dt="2023-11-21T08:46:08.348" v="16183"/>
          <ac:spMkLst>
            <pc:docMk/>
            <pc:sldMk cId="1615006347" sldId="362"/>
            <ac:spMk id="156" creationId="{25DC41C2-11EE-B0A2-9F74-F410081C8A38}"/>
          </ac:spMkLst>
        </pc:spChg>
        <pc:spChg chg="add del mod ord replST">
          <ac:chgData name="Tobias Brammer" userId="80a1e1bd-3b82-47a5-b259-da62a397db92" providerId="ADAL" clId="{008C3F84-4C29-4233-992B-2D26DEA7756B}" dt="2023-11-21T08:46:08.333" v="16162"/>
          <ac:spMkLst>
            <pc:docMk/>
            <pc:sldMk cId="1615006347" sldId="362"/>
            <ac:spMk id="157" creationId="{CCDAD261-3B73-F2EB-9303-051A6809D7C1}"/>
          </ac:spMkLst>
        </pc:spChg>
        <pc:spChg chg="add del mod replST">
          <ac:chgData name="Tobias Brammer" userId="80a1e1bd-3b82-47a5-b259-da62a397db92" providerId="ADAL" clId="{008C3F84-4C29-4233-992B-2D26DEA7756B}" dt="2023-11-21T08:46:08.333" v="16163"/>
          <ac:spMkLst>
            <pc:docMk/>
            <pc:sldMk cId="1615006347" sldId="362"/>
            <ac:spMk id="158" creationId="{EB030400-F921-1517-ED2A-45BDCC273DEA}"/>
          </ac:spMkLst>
        </pc:spChg>
        <pc:spChg chg="add del mod replST">
          <ac:chgData name="Tobias Brammer" userId="80a1e1bd-3b82-47a5-b259-da62a397db92" providerId="ADAL" clId="{008C3F84-4C29-4233-992B-2D26DEA7756B}" dt="2023-11-21T08:46:08.380" v="16241"/>
          <ac:spMkLst>
            <pc:docMk/>
            <pc:sldMk cId="1615006347" sldId="362"/>
            <ac:spMk id="159" creationId="{41672331-9953-FC6D-1A6E-DA7D7854ED26}"/>
          </ac:spMkLst>
        </pc:spChg>
        <pc:spChg chg="add del mod replST">
          <ac:chgData name="Tobias Brammer" userId="80a1e1bd-3b82-47a5-b259-da62a397db92" providerId="ADAL" clId="{008C3F84-4C29-4233-992B-2D26DEA7756B}" dt="2023-11-21T08:46:08.380" v="16244"/>
          <ac:spMkLst>
            <pc:docMk/>
            <pc:sldMk cId="1615006347" sldId="362"/>
            <ac:spMk id="160" creationId="{BCD49B9C-3069-1412-6615-09E4B0A70073}"/>
          </ac:spMkLst>
        </pc:spChg>
        <pc:spChg chg="add del mod ord replST">
          <ac:chgData name="Tobias Brammer" userId="80a1e1bd-3b82-47a5-b259-da62a397db92" providerId="ADAL" clId="{008C3F84-4C29-4233-992B-2D26DEA7756B}" dt="2023-11-21T08:46:08.380" v="16243"/>
          <ac:spMkLst>
            <pc:docMk/>
            <pc:sldMk cId="1615006347" sldId="362"/>
            <ac:spMk id="161" creationId="{4847032B-635C-3063-1DCE-8FF10595B2DA}"/>
          </ac:spMkLst>
        </pc:spChg>
        <pc:spChg chg="add del mod ord replST">
          <ac:chgData name="Tobias Brammer" userId="80a1e1bd-3b82-47a5-b259-da62a397db92" providerId="ADAL" clId="{008C3F84-4C29-4233-992B-2D26DEA7756B}" dt="2023-11-21T08:46:08.395" v="16247"/>
          <ac:spMkLst>
            <pc:docMk/>
            <pc:sldMk cId="1615006347" sldId="362"/>
            <ac:spMk id="162" creationId="{38176E07-49FC-1AA4-A538-694821A5AD10}"/>
          </ac:spMkLst>
        </pc:spChg>
        <pc:spChg chg="add del mod ord replST">
          <ac:chgData name="Tobias Brammer" userId="80a1e1bd-3b82-47a5-b259-da62a397db92" providerId="ADAL" clId="{008C3F84-4C29-4233-992B-2D26DEA7756B}" dt="2023-11-21T08:46:08.395" v="16250"/>
          <ac:spMkLst>
            <pc:docMk/>
            <pc:sldMk cId="1615006347" sldId="362"/>
            <ac:spMk id="163" creationId="{A1FA363D-3D5F-0B3B-ED65-A24173621933}"/>
          </ac:spMkLst>
        </pc:spChg>
        <pc:spChg chg="add del mod replST">
          <ac:chgData name="Tobias Brammer" userId="80a1e1bd-3b82-47a5-b259-da62a397db92" providerId="ADAL" clId="{008C3F84-4C29-4233-992B-2D26DEA7756B}" dt="2023-11-21T08:46:08.380" v="16245"/>
          <ac:spMkLst>
            <pc:docMk/>
            <pc:sldMk cId="1615006347" sldId="362"/>
            <ac:spMk id="164" creationId="{8BE47C55-7C4A-6AF3-8479-25C1265DE0FE}"/>
          </ac:spMkLst>
        </pc:spChg>
        <pc:spChg chg="add del mod replST">
          <ac:chgData name="Tobias Brammer" userId="80a1e1bd-3b82-47a5-b259-da62a397db92" providerId="ADAL" clId="{008C3F84-4C29-4233-992B-2D26DEA7756B}" dt="2023-11-21T08:46:08.395" v="16248"/>
          <ac:spMkLst>
            <pc:docMk/>
            <pc:sldMk cId="1615006347" sldId="362"/>
            <ac:spMk id="165" creationId="{17F98E77-E249-177D-A84E-3ABD4FDAAB3E}"/>
          </ac:spMkLst>
        </pc:spChg>
        <pc:spChg chg="add del mod replST">
          <ac:chgData name="Tobias Brammer" userId="80a1e1bd-3b82-47a5-b259-da62a397db92" providerId="ADAL" clId="{008C3F84-4C29-4233-992B-2D26DEA7756B}" dt="2023-11-21T08:46:08.395" v="16251"/>
          <ac:spMkLst>
            <pc:docMk/>
            <pc:sldMk cId="1615006347" sldId="362"/>
            <ac:spMk id="166" creationId="{EE893D8B-B534-0F91-5632-195575C555DB}"/>
          </ac:spMkLst>
        </pc:spChg>
        <pc:spChg chg="add del mod modVis">
          <ac:chgData name="Tobias Brammer" userId="80a1e1bd-3b82-47a5-b259-da62a397db92" providerId="ADAL" clId="{008C3F84-4C29-4233-992B-2D26DEA7756B}" dt="2023-11-21T08:43:08.324" v="15760"/>
          <ac:spMkLst>
            <pc:docMk/>
            <pc:sldMk cId="1615006347" sldId="362"/>
            <ac:spMk id="167" creationId="{7137D077-6F3E-288B-41EE-3346A5B4C2D6}"/>
          </ac:spMkLst>
        </pc:spChg>
        <pc:spChg chg="add del mod ord replST">
          <ac:chgData name="Tobias Brammer" userId="80a1e1bd-3b82-47a5-b259-da62a397db92" providerId="ADAL" clId="{008C3F84-4C29-4233-992B-2D26DEA7756B}" dt="2023-11-21T08:46:08.364" v="16197"/>
          <ac:spMkLst>
            <pc:docMk/>
            <pc:sldMk cId="1615006347" sldId="362"/>
            <ac:spMk id="168" creationId="{3D4967B4-0380-D9FE-5057-BFEABEFFE9B6}"/>
          </ac:spMkLst>
        </pc:spChg>
        <pc:spChg chg="add del mod replST">
          <ac:chgData name="Tobias Brammer" userId="80a1e1bd-3b82-47a5-b259-da62a397db92" providerId="ADAL" clId="{008C3F84-4C29-4233-992B-2D26DEA7756B}" dt="2023-11-21T08:46:08.364" v="16198"/>
          <ac:spMkLst>
            <pc:docMk/>
            <pc:sldMk cId="1615006347" sldId="362"/>
            <ac:spMk id="169" creationId="{086256BD-BC79-DF36-0C1C-FBFEDD630501}"/>
          </ac:spMkLst>
        </pc:spChg>
        <pc:graphicFrameChg chg="add del mod">
          <ac:chgData name="Tobias Brammer" userId="80a1e1bd-3b82-47a5-b259-da62a397db92" providerId="ADAL" clId="{008C3F84-4C29-4233-992B-2D26DEA7756B}" dt="2023-11-21T08:29:58.774" v="4293" actId="478"/>
          <ac:graphicFrameMkLst>
            <pc:docMk/>
            <pc:sldMk cId="1615006347" sldId="362"/>
            <ac:graphicFrameMk id="3" creationId="{F3AAB8D2-C14F-3FC0-DC1E-61FE2CF5EAAD}"/>
          </ac:graphicFrameMkLst>
        </pc:graphicFrameChg>
        <pc:graphicFrameChg chg="mod">
          <ac:chgData name="Tobias Brammer" userId="80a1e1bd-3b82-47a5-b259-da62a397db92" providerId="ADAL" clId="{008C3F84-4C29-4233-992B-2D26DEA7756B}" dt="2023-11-21T08:46:08.411" v="16256"/>
          <ac:graphicFrameMkLst>
            <pc:docMk/>
            <pc:sldMk cId="1615006347" sldId="362"/>
            <ac:graphicFrameMk id="4" creationId="{79C05AFC-9555-D40C-AD9D-3E13BD0A4FC2}"/>
          </ac:graphicFrameMkLst>
        </pc:graphicFrameChg>
        <pc:graphicFrameChg chg="add del mod">
          <ac:chgData name="Tobias Brammer" userId="80a1e1bd-3b82-47a5-b259-da62a397db92" providerId="ADAL" clId="{008C3F84-4C29-4233-992B-2D26DEA7756B}" dt="2023-11-21T08:30:49.741" v="4301" actId="478"/>
          <ac:graphicFrameMkLst>
            <pc:docMk/>
            <pc:sldMk cId="1615006347" sldId="362"/>
            <ac:graphicFrameMk id="6" creationId="{BDE69E2E-396D-3D50-A60E-A7DAB90CF06E}"/>
          </ac:graphicFrameMkLst>
        </pc:graphicFrameChg>
        <pc:graphicFrameChg chg="add del mod">
          <ac:chgData name="Tobias Brammer" userId="80a1e1bd-3b82-47a5-b259-da62a397db92" providerId="ADAL" clId="{008C3F84-4C29-4233-992B-2D26DEA7756B}" dt="2023-11-21T08:30:59.320" v="4304" actId="478"/>
          <ac:graphicFrameMkLst>
            <pc:docMk/>
            <pc:sldMk cId="1615006347" sldId="362"/>
            <ac:graphicFrameMk id="7" creationId="{551644F5-6071-A757-AAC2-169E6A3A5E89}"/>
          </ac:graphicFrameMkLst>
        </pc:graphicFrameChg>
        <pc:graphicFrameChg chg="add del mod">
          <ac:chgData name="Tobias Brammer" userId="80a1e1bd-3b82-47a5-b259-da62a397db92" providerId="ADAL" clId="{008C3F84-4C29-4233-992B-2D26DEA7756B}" dt="2023-11-21T08:38:39.302" v="4359" actId="478"/>
          <ac:graphicFrameMkLst>
            <pc:docMk/>
            <pc:sldMk cId="1615006347" sldId="362"/>
            <ac:graphicFrameMk id="10" creationId="{280A25E3-20F3-20F4-4E6F-186CEAE2C30A}"/>
          </ac:graphicFrameMkLst>
        </pc:graphicFrameChg>
        <pc:graphicFrameChg chg="add del mod">
          <ac:chgData name="Tobias Brammer" userId="80a1e1bd-3b82-47a5-b259-da62a397db92" providerId="ADAL" clId="{008C3F84-4C29-4233-992B-2D26DEA7756B}" dt="2023-11-21T08:33:34.437" v="4321"/>
          <ac:graphicFrameMkLst>
            <pc:docMk/>
            <pc:sldMk cId="1615006347" sldId="362"/>
            <ac:graphicFrameMk id="11" creationId="{5CB4FE3B-617A-B904-AB56-BA0B1215841A}"/>
          </ac:graphicFrameMkLst>
        </pc:graphicFrameChg>
        <pc:graphicFrameChg chg="add del mod">
          <ac:chgData name="Tobias Brammer" userId="80a1e1bd-3b82-47a5-b259-da62a397db92" providerId="ADAL" clId="{008C3F84-4C29-4233-992B-2D26DEA7756B}" dt="2023-11-21T08:34:42.219" v="4336" actId="478"/>
          <ac:graphicFrameMkLst>
            <pc:docMk/>
            <pc:sldMk cId="1615006347" sldId="362"/>
            <ac:graphicFrameMk id="13" creationId="{55FE0516-283C-0C0A-A7C4-9165CAA591C0}"/>
          </ac:graphicFrameMkLst>
        </pc:graphicFrameChg>
        <pc:graphicFrameChg chg="add del mod">
          <ac:chgData name="Tobias Brammer" userId="80a1e1bd-3b82-47a5-b259-da62a397db92" providerId="ADAL" clId="{008C3F84-4C29-4233-992B-2D26DEA7756B}" dt="2023-11-21T08:35:16.251" v="4348"/>
          <ac:graphicFrameMkLst>
            <pc:docMk/>
            <pc:sldMk cId="1615006347" sldId="362"/>
            <ac:graphicFrameMk id="14" creationId="{FFA52B33-9CBD-8492-47B0-D507DDC43049}"/>
          </ac:graphicFrameMkLst>
        </pc:graphicFrameChg>
        <pc:graphicFrameChg chg="add del mod">
          <ac:chgData name="Tobias Brammer" userId="80a1e1bd-3b82-47a5-b259-da62a397db92" providerId="ADAL" clId="{008C3F84-4C29-4233-992B-2D26DEA7756B}" dt="2023-11-21T08:37:13.052" v="4355" actId="478"/>
          <ac:graphicFrameMkLst>
            <pc:docMk/>
            <pc:sldMk cId="1615006347" sldId="362"/>
            <ac:graphicFrameMk id="15" creationId="{2D6EA6F2-D35F-589E-5D87-97B76DC80FB6}"/>
          </ac:graphicFrameMkLst>
        </pc:graphicFrameChg>
        <pc:graphicFrameChg chg="add del mod">
          <ac:chgData name="Tobias Brammer" userId="80a1e1bd-3b82-47a5-b259-da62a397db92" providerId="ADAL" clId="{008C3F84-4C29-4233-992B-2D26DEA7756B}" dt="2023-11-21T08:38:51.623" v="4363" actId="478"/>
          <ac:graphicFrameMkLst>
            <pc:docMk/>
            <pc:sldMk cId="1615006347" sldId="362"/>
            <ac:graphicFrameMk id="16" creationId="{7813C424-8DBA-AA59-C72F-27AF01EEA738}"/>
          </ac:graphicFrameMkLst>
        </pc:graphicFrameChg>
        <pc:picChg chg="del">
          <ac:chgData name="Tobias Brammer" userId="80a1e1bd-3b82-47a5-b259-da62a397db92" providerId="ADAL" clId="{008C3F84-4C29-4233-992B-2D26DEA7756B}" dt="2023-11-21T08:24:08.486" v="4237" actId="478"/>
          <ac:picMkLst>
            <pc:docMk/>
            <pc:sldMk cId="1615006347" sldId="362"/>
            <ac:picMk id="12" creationId="{BC45735F-E063-4678-D02A-CBB56F461006}"/>
          </ac:picMkLst>
        </pc:picChg>
      </pc:sldChg>
      <pc:sldChg chg="modSp add mod">
        <pc:chgData name="Tobias Brammer" userId="80a1e1bd-3b82-47a5-b259-da62a397db92" providerId="ADAL" clId="{008C3F84-4C29-4233-992B-2D26DEA7756B}" dt="2023-11-21T09:03:56.316" v="17306" actId="20577"/>
        <pc:sldMkLst>
          <pc:docMk/>
          <pc:sldMk cId="3070627113" sldId="362"/>
        </pc:sldMkLst>
        <pc:spChg chg="mod">
          <ac:chgData name="Tobias Brammer" userId="80a1e1bd-3b82-47a5-b259-da62a397db92" providerId="ADAL" clId="{008C3F84-4C29-4233-992B-2D26DEA7756B}" dt="2023-11-21T09:03:56.316" v="17306" actId="20577"/>
          <ac:spMkLst>
            <pc:docMk/>
            <pc:sldMk cId="3070627113" sldId="362"/>
            <ac:spMk id="8" creationId="{9974A259-DC86-27AE-073B-E1B51784896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88722" y="183849"/>
            <a:ext cx="2922003" cy="204334"/>
          </a:xfrm>
          <a:prstGeom prst="rect">
            <a:avLst/>
          </a:prstGeom>
        </p:spPr>
        <p:txBody>
          <a:bodyPr vert="horz" lIns="0" tIns="0" rIns="0" bIns="0" rtlCol="0">
            <a:noAutofit/>
          </a:bodyPr>
          <a:lstStyle>
            <a:lvl1pPr algn="l">
              <a:defRPr sz="1300"/>
            </a:lvl1pPr>
          </a:lstStyle>
          <a:p>
            <a:endParaRPr lang="da-DK" sz="800" dirty="0">
              <a:solidFill>
                <a:schemeClr val="accent1"/>
              </a:solidFill>
            </a:endParaRPr>
          </a:p>
        </p:txBody>
      </p:sp>
      <p:sp>
        <p:nvSpPr>
          <p:cNvPr id="3" name="Date Placeholder 2"/>
          <p:cNvSpPr>
            <a:spLocks noGrp="1"/>
          </p:cNvSpPr>
          <p:nvPr>
            <p:ph type="dt" sz="quarter" idx="1"/>
          </p:nvPr>
        </p:nvSpPr>
        <p:spPr>
          <a:xfrm>
            <a:off x="3692837" y="183849"/>
            <a:ext cx="2922506" cy="204334"/>
          </a:xfrm>
          <a:prstGeom prst="rect">
            <a:avLst/>
          </a:prstGeom>
        </p:spPr>
        <p:txBody>
          <a:bodyPr vert="horz" lIns="0" tIns="0" rIns="0" bIns="0" rtlCol="0">
            <a:noAutofit/>
          </a:bodyPr>
          <a:lstStyle>
            <a:lvl1pPr algn="r">
              <a:defRPr sz="1300"/>
            </a:lvl1pPr>
          </a:lstStyle>
          <a:p>
            <a:fld id="{03516883-48DD-4C9C-AED9-ACC4B9675FF5}" type="datetimeFigureOut">
              <a:rPr lang="da-DK" sz="800">
                <a:solidFill>
                  <a:schemeClr val="accent1"/>
                </a:solidFill>
              </a:rPr>
              <a:t>21-11-2023</a:t>
            </a:fld>
            <a:endParaRPr lang="da-DK" sz="800" dirty="0">
              <a:solidFill>
                <a:schemeClr val="accent1"/>
              </a:solidFill>
            </a:endParaRPr>
          </a:p>
        </p:txBody>
      </p:sp>
      <p:sp>
        <p:nvSpPr>
          <p:cNvPr id="4" name="Footer Placeholder 3"/>
          <p:cNvSpPr>
            <a:spLocks noGrp="1"/>
          </p:cNvSpPr>
          <p:nvPr>
            <p:ph type="ftr" sz="quarter" idx="2"/>
          </p:nvPr>
        </p:nvSpPr>
        <p:spPr>
          <a:xfrm>
            <a:off x="488721" y="9836188"/>
            <a:ext cx="2922002" cy="204334"/>
          </a:xfrm>
          <a:prstGeom prst="rect">
            <a:avLst/>
          </a:prstGeom>
        </p:spPr>
        <p:txBody>
          <a:bodyPr vert="horz" lIns="0" tIns="0" rIns="0" bIns="0" rtlCol="0" anchor="b">
            <a:noAutofit/>
          </a:bodyPr>
          <a:lstStyle>
            <a:lvl1pPr algn="l">
              <a:defRPr sz="1300"/>
            </a:lvl1pPr>
          </a:lstStyle>
          <a:p>
            <a:endParaRPr lang="da-DK" sz="800" dirty="0">
              <a:solidFill>
                <a:schemeClr val="accent1"/>
              </a:solidFill>
            </a:endParaRPr>
          </a:p>
        </p:txBody>
      </p:sp>
      <p:sp>
        <p:nvSpPr>
          <p:cNvPr id="5" name="Slide Number Placeholder 4"/>
          <p:cNvSpPr>
            <a:spLocks noGrp="1"/>
          </p:cNvSpPr>
          <p:nvPr>
            <p:ph type="sldNum" sz="quarter" idx="3"/>
          </p:nvPr>
        </p:nvSpPr>
        <p:spPr>
          <a:xfrm>
            <a:off x="3693340" y="9836188"/>
            <a:ext cx="2922003" cy="204334"/>
          </a:xfrm>
          <a:prstGeom prst="rect">
            <a:avLst/>
          </a:prstGeom>
        </p:spPr>
        <p:txBody>
          <a:bodyPr vert="horz" lIns="0" tIns="0" rIns="0" bIns="0" rtlCol="0" anchor="b">
            <a:noAutofit/>
          </a:bodyPr>
          <a:lstStyle>
            <a:lvl1pPr algn="r">
              <a:defRPr sz="1300"/>
            </a:lvl1pPr>
          </a:lstStyle>
          <a:p>
            <a:fld id="{52A91FE0-BF21-4C80-A3FB-773B8C54F958}" type="slidenum">
              <a:rPr lang="da-DK" sz="1200">
                <a:solidFill>
                  <a:schemeClr val="accent1"/>
                </a:solidFill>
              </a:rPr>
              <a:t>‹nr.›</a:t>
            </a:fld>
            <a:endParaRPr lang="da-DK" sz="1200">
              <a:solidFill>
                <a:schemeClr val="accent1"/>
              </a:solidFill>
            </a:endParaRPr>
          </a:p>
        </p:txBody>
      </p:sp>
    </p:spTree>
    <p:extLst>
      <p:ext uri="{BB962C8B-B14F-4D97-AF65-F5344CB8AC3E}">
        <p14:creationId xmlns:p14="http://schemas.microsoft.com/office/powerpoint/2010/main" val="1469392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53521" y="167633"/>
            <a:ext cx="2922003" cy="204334"/>
          </a:xfrm>
          <a:prstGeom prst="rect">
            <a:avLst/>
          </a:prstGeom>
        </p:spPr>
        <p:txBody>
          <a:bodyPr vert="horz" lIns="0" tIns="0" rIns="0" bIns="0" rtlCol="0">
            <a:noAutofit/>
          </a:bodyPr>
          <a:lstStyle>
            <a:lvl1pPr algn="l" rtl="0">
              <a:defRPr sz="800">
                <a:solidFill>
                  <a:schemeClr val="accent1"/>
                </a:solidFill>
              </a:defRPr>
            </a:lvl1pPr>
          </a:lstStyle>
          <a:p>
            <a:endParaRPr lang="da-DK" dirty="0"/>
          </a:p>
        </p:txBody>
      </p:sp>
      <p:sp>
        <p:nvSpPr>
          <p:cNvPr id="3" name="Date Placeholder 2"/>
          <p:cNvSpPr>
            <a:spLocks noGrp="1"/>
          </p:cNvSpPr>
          <p:nvPr>
            <p:ph type="dt" idx="1"/>
          </p:nvPr>
        </p:nvSpPr>
        <p:spPr>
          <a:xfrm>
            <a:off x="3728539" y="167633"/>
            <a:ext cx="2922003" cy="204334"/>
          </a:xfrm>
          <a:prstGeom prst="rect">
            <a:avLst/>
          </a:prstGeom>
        </p:spPr>
        <p:txBody>
          <a:bodyPr vert="horz" lIns="0" tIns="0" rIns="0" bIns="0" rtlCol="0">
            <a:noAutofit/>
          </a:bodyPr>
          <a:lstStyle>
            <a:lvl1pPr algn="r" rtl="0">
              <a:defRPr sz="800">
                <a:solidFill>
                  <a:schemeClr val="accent1"/>
                </a:solidFill>
              </a:defRPr>
            </a:lvl1pPr>
          </a:lstStyle>
          <a:p>
            <a:fld id="{E0DF3390-761A-4FDC-BA3A-9CF676B82A14}" type="datetimeFigureOut">
              <a:rPr lang="da-DK" smtClean="0"/>
              <a:pPr/>
              <a:t>21-11-2023</a:t>
            </a:fld>
            <a:endParaRPr lang="da-DK" dirty="0"/>
          </a:p>
        </p:txBody>
      </p:sp>
      <p:sp>
        <p:nvSpPr>
          <p:cNvPr id="4" name="Slide Image Placeholder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9070" tIns="49535" rIns="99070" bIns="49535" rtlCol="0" anchor="ctr"/>
          <a:lstStyle/>
          <a:p>
            <a:endParaRPr lang="da-DK"/>
          </a:p>
        </p:txBody>
      </p:sp>
      <p:sp>
        <p:nvSpPr>
          <p:cNvPr id="5" name="Notes Placeholder 4"/>
          <p:cNvSpPr>
            <a:spLocks noGrp="1"/>
          </p:cNvSpPr>
          <p:nvPr>
            <p:ph type="body" sz="quarter" idx="3"/>
          </p:nvPr>
        </p:nvSpPr>
        <p:spPr>
          <a:xfrm>
            <a:off x="453522" y="4925408"/>
            <a:ext cx="6197021" cy="4029879"/>
          </a:xfrm>
          <a:prstGeom prst="rect">
            <a:avLst/>
          </a:prstGeom>
        </p:spPr>
        <p:txBody>
          <a:bodyPr vert="horz" lIns="0" tIns="0" rIns="0" bIns="0" rtlCol="0"/>
          <a:lstStyle/>
          <a:p>
            <a:pPr lvl="0"/>
            <a:r>
              <a:rPr lang="da-DK"/>
              <a:t>Edit Master text styles</a:t>
            </a:r>
          </a:p>
          <a:p>
            <a:pPr lvl="1"/>
            <a:r>
              <a:rPr lang="da-DK"/>
              <a:t>Second level</a:t>
            </a:r>
          </a:p>
          <a:p>
            <a:pPr lvl="2"/>
            <a:r>
              <a:rPr lang="da-DK"/>
              <a:t>Third level</a:t>
            </a:r>
          </a:p>
          <a:p>
            <a:pPr lvl="3"/>
            <a:r>
              <a:rPr lang="da-DK"/>
              <a:t>Fourth level</a:t>
            </a:r>
          </a:p>
          <a:p>
            <a:pPr lvl="4"/>
            <a:r>
              <a:rPr lang="da-DK"/>
              <a:t>Fifth level</a:t>
            </a:r>
            <a:endParaRPr lang="da-DK" dirty="0"/>
          </a:p>
        </p:txBody>
      </p:sp>
      <p:sp>
        <p:nvSpPr>
          <p:cNvPr id="6" name="Footer Placeholder 5"/>
          <p:cNvSpPr>
            <a:spLocks noGrp="1"/>
          </p:cNvSpPr>
          <p:nvPr>
            <p:ph type="ftr" sz="quarter" idx="4"/>
          </p:nvPr>
        </p:nvSpPr>
        <p:spPr>
          <a:xfrm>
            <a:off x="453521" y="9846431"/>
            <a:ext cx="2922003" cy="204334"/>
          </a:xfrm>
          <a:prstGeom prst="rect">
            <a:avLst/>
          </a:prstGeom>
        </p:spPr>
        <p:txBody>
          <a:bodyPr vert="horz" lIns="0" tIns="0" rIns="0" bIns="0" rtlCol="0" anchor="b">
            <a:noAutofit/>
          </a:bodyPr>
          <a:lstStyle>
            <a:lvl1pPr algn="l" rtl="0">
              <a:defRPr sz="800">
                <a:solidFill>
                  <a:schemeClr val="accent1"/>
                </a:solidFill>
              </a:defRPr>
            </a:lvl1pPr>
          </a:lstStyle>
          <a:p>
            <a:endParaRPr lang="da-DK" dirty="0"/>
          </a:p>
        </p:txBody>
      </p:sp>
      <p:sp>
        <p:nvSpPr>
          <p:cNvPr id="7" name="Slide Number Placeholder 6"/>
          <p:cNvSpPr>
            <a:spLocks noGrp="1"/>
          </p:cNvSpPr>
          <p:nvPr>
            <p:ph type="sldNum" sz="quarter" idx="5"/>
          </p:nvPr>
        </p:nvSpPr>
        <p:spPr>
          <a:xfrm>
            <a:off x="3728539" y="9846431"/>
            <a:ext cx="2922003" cy="204334"/>
          </a:xfrm>
          <a:prstGeom prst="rect">
            <a:avLst/>
          </a:prstGeom>
        </p:spPr>
        <p:txBody>
          <a:bodyPr vert="horz" lIns="0" tIns="0" rIns="0" bIns="0" rtlCol="0" anchor="b">
            <a:noAutofit/>
          </a:bodyPr>
          <a:lstStyle>
            <a:lvl1pPr algn="r" rtl="0">
              <a:defRPr sz="1200">
                <a:solidFill>
                  <a:schemeClr val="accent1"/>
                </a:solidFill>
              </a:defRPr>
            </a:lvl1pPr>
          </a:lstStyle>
          <a:p>
            <a:fld id="{CA4D1251-08EB-4C47-AB06-FBA54C2E1AEF}" type="slidenum">
              <a:rPr lang="da-DK" smtClean="0"/>
              <a:pPr/>
              <a:t>‹nr.›</a:t>
            </a:fld>
            <a:endParaRPr lang="da-DK" dirty="0"/>
          </a:p>
        </p:txBody>
      </p:sp>
    </p:spTree>
    <p:extLst>
      <p:ext uri="{BB962C8B-B14F-4D97-AF65-F5344CB8AC3E}">
        <p14:creationId xmlns:p14="http://schemas.microsoft.com/office/powerpoint/2010/main" val="2355898256"/>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1pPr>
    <a:lvl2pPr marL="904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2pPr>
    <a:lvl3pPr marL="180975"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2667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4pPr>
    <a:lvl5pPr marL="3571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noProof="0"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a:t>
            </a:fld>
            <a:endParaRPr lang="da-DK" dirty="0"/>
          </a:p>
        </p:txBody>
      </p:sp>
    </p:spTree>
    <p:extLst>
      <p:ext uri="{BB962C8B-B14F-4D97-AF65-F5344CB8AC3E}">
        <p14:creationId xmlns:p14="http://schemas.microsoft.com/office/powerpoint/2010/main" val="395436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I det kontekst af paneldataforudsigelse fungerer </a:t>
            </a:r>
            <a:r>
              <a:rPr lang="da-DK" b="0" i="0" dirty="0" err="1">
                <a:solidFill>
                  <a:srgbClr val="D1D5DB"/>
                </a:solidFill>
                <a:effectLst/>
                <a:latin typeface="Söhne"/>
              </a:rPr>
              <a:t>Random</a:t>
            </a:r>
            <a:r>
              <a:rPr lang="da-DK" b="0" i="0" dirty="0">
                <a:solidFill>
                  <a:srgbClr val="D1D5DB"/>
                </a:solidFill>
                <a:effectLst/>
                <a:latin typeface="Söhne"/>
              </a:rPr>
              <a:t> Forest (RF)-algoritmen som et robust og alsidigt værktøj til at generere nøjagtige prognoser. Med udgangspunkt i </a:t>
            </a:r>
            <a:r>
              <a:rPr lang="da-DK" b="0" i="0" dirty="0" err="1">
                <a:solidFill>
                  <a:srgbClr val="D1D5DB"/>
                </a:solidFill>
                <a:effectLst/>
                <a:latin typeface="Söhne"/>
              </a:rPr>
              <a:t>Breimans</a:t>
            </a:r>
            <a:r>
              <a:rPr lang="da-DK" b="0" i="0" dirty="0">
                <a:solidFill>
                  <a:srgbClr val="D1D5DB"/>
                </a:solidFill>
                <a:effectLst/>
                <a:latin typeface="Söhne"/>
              </a:rPr>
              <a:t> arbejde fra 2001 anvender RF-modellen et ensemble af beslutningstræer, hvor hvert træ bidrager med en forudsigelse for klasselabelen. Den endelige forudsigelse bestemmes ved at aggregere de mest hyppige klasselabels på tværs af alle træer. Algoritmens styrke ligger i dens brug af </a:t>
            </a:r>
            <a:r>
              <a:rPr lang="da-DK" b="0" i="0" dirty="0" err="1">
                <a:solidFill>
                  <a:srgbClr val="D1D5DB"/>
                </a:solidFill>
                <a:effectLst/>
                <a:latin typeface="Söhne"/>
              </a:rPr>
              <a:t>bootstrapping</a:t>
            </a:r>
            <a:r>
              <a:rPr lang="da-DK" b="0" i="0" dirty="0">
                <a:solidFill>
                  <a:srgbClr val="D1D5DB"/>
                </a:solidFill>
                <a:effectLst/>
                <a:latin typeface="Söhne"/>
              </a:rPr>
              <a:t>-metoden, hvor datasæt udvælges tilfældigt og uafhængigt under træningsfasen for at konstruere flere træer. Data, der ikke bruges i denne proces, betegnes som "out-of-bag" og er afgørende for at estimere vigtigheden af inputvariabler og måle forudsigelsesfejl. Det er bemærkelsesværdigt, at </a:t>
            </a:r>
            <a:r>
              <a:rPr lang="da-DK" b="0" i="0" dirty="0" err="1">
                <a:solidFill>
                  <a:srgbClr val="D1D5DB"/>
                </a:solidFill>
                <a:effectLst/>
                <a:latin typeface="Söhne"/>
              </a:rPr>
              <a:t>Random</a:t>
            </a:r>
            <a:r>
              <a:rPr lang="da-DK" b="0" i="0" dirty="0">
                <a:solidFill>
                  <a:srgbClr val="D1D5DB"/>
                </a:solidFill>
                <a:effectLst/>
                <a:latin typeface="Söhne"/>
              </a:rPr>
              <a:t> Forest er modstandsdygtig over for overfitting, primært på grund af det store antal træer involveret, og den forbliver invariant under skalering og robust mod irrelevante funktioner. Dette gør den særligt nyttig for paneldata, som ofte involverer tidsserie tværsnitsdata, der kan være komplekse og multidimensionelle. I ingeniørapplikationer, inklusive dem, der involverer paneldata, har algoritmen bevist sin forudsigelsesdygtighed. Desuden kan dens parametre - såsom antallet af træer, minimumsgevinst og maksimal trædybde - finjusteres for optimal ydeevne, som det blev gjort i den refererede undersøgelse gennem brugen af en genetisk algoritme.</a:t>
            </a:r>
          </a:p>
          <a:p>
            <a:pPr algn="l"/>
            <a:endParaRPr lang="da-DK" b="0" i="0" dirty="0">
              <a:solidFill>
                <a:srgbClr val="D1D5DB"/>
              </a:solidFill>
              <a:effectLst/>
              <a:latin typeface="Söhne"/>
            </a:endParaRP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en teknik, der ofte anvendes i maskinlæringsalgoritmer (særligt SVR) for at håndtere ikke-lineært </a:t>
            </a:r>
            <a:r>
              <a:rPr lang="da-DK" b="0" i="0" dirty="0" err="1">
                <a:solidFill>
                  <a:srgbClr val="D1D5DB"/>
                </a:solidFill>
                <a:effectLst/>
                <a:latin typeface="Söhne"/>
              </a:rPr>
              <a:t>separerbare</a:t>
            </a:r>
            <a:r>
              <a:rPr lang="da-DK" b="0" i="0" dirty="0">
                <a:solidFill>
                  <a:srgbClr val="D1D5DB"/>
                </a:solidFill>
                <a:effectLst/>
                <a:latin typeface="Söhne"/>
              </a:rPr>
              <a:t> data. Grundlæggende set er ideen at transformere det oprindelige rum af variabler til et højere dimensionalt rum, hvor dataene kan separeres mere effektivt, ofte lineært.</a:t>
            </a:r>
          </a:p>
          <a:p>
            <a:pPr algn="l"/>
            <a:r>
              <a:rPr lang="da-DK" b="0" i="0" dirty="0">
                <a:solidFill>
                  <a:srgbClr val="D1D5DB"/>
                </a:solidFill>
                <a:effectLst/>
                <a:latin typeface="Söhne"/>
              </a:rPr>
              <a:t>Forestil dig, at du har et datasæt, der ikke kan separeres med en lige linje i et 2D-plan. I dette tilfælde kan du bruge "</a:t>
            </a:r>
            <a:r>
              <a:rPr lang="da-DK" b="0" i="0" dirty="0" err="1">
                <a:solidFill>
                  <a:srgbClr val="D1D5DB"/>
                </a:solidFill>
                <a:effectLst/>
                <a:latin typeface="Söhne"/>
              </a:rPr>
              <a:t>kernel</a:t>
            </a:r>
            <a:r>
              <a:rPr lang="da-DK" b="0" i="0" dirty="0">
                <a:solidFill>
                  <a:srgbClr val="D1D5DB"/>
                </a:solidFill>
                <a:effectLst/>
                <a:latin typeface="Söhne"/>
              </a:rPr>
              <a:t> trick" til at transformere dette 2D-plan til et 3D-rum. I dette nye 3D-rum kan dataene nu være lineært </a:t>
            </a:r>
            <a:r>
              <a:rPr lang="da-DK" b="0" i="0" dirty="0" err="1">
                <a:solidFill>
                  <a:srgbClr val="D1D5DB"/>
                </a:solidFill>
                <a:effectLst/>
                <a:latin typeface="Söhne"/>
              </a:rPr>
              <a:t>separerbare</a:t>
            </a:r>
            <a:r>
              <a:rPr lang="da-DK" b="0" i="0" dirty="0">
                <a:solidFill>
                  <a:srgbClr val="D1D5DB"/>
                </a:solidFill>
                <a:effectLst/>
                <a:latin typeface="Söhne"/>
              </a:rPr>
              <a:t> ved hjælp af en flade i stedet for en linje.</a:t>
            </a:r>
          </a:p>
          <a:p>
            <a:pPr algn="l"/>
            <a:r>
              <a:rPr lang="da-DK" b="0" i="0" dirty="0">
                <a:solidFill>
                  <a:srgbClr val="D1D5DB"/>
                </a:solidFill>
                <a:effectLst/>
                <a:latin typeface="Söhne"/>
              </a:rPr>
              <a:t>Teknisk set opnås dette ved at anvende en </a:t>
            </a:r>
            <a:r>
              <a:rPr lang="da-DK" b="0" i="0" dirty="0" err="1">
                <a:solidFill>
                  <a:srgbClr val="D1D5DB"/>
                </a:solidFill>
                <a:effectLst/>
                <a:latin typeface="Söhne"/>
              </a:rPr>
              <a:t>kernel</a:t>
            </a:r>
            <a:r>
              <a:rPr lang="da-DK" b="0" i="0" dirty="0">
                <a:solidFill>
                  <a:srgbClr val="D1D5DB"/>
                </a:solidFill>
                <a:effectLst/>
                <a:latin typeface="Söhne"/>
              </a:rPr>
              <a:t>-funktion til dataene. Denne funktion beregner produktet mellem vektorer i dette højere dimensionale rum uden faktisk at skulle transformere dataene til det rum.</a:t>
            </a:r>
          </a:p>
          <a:p>
            <a:pPr algn="l"/>
            <a:r>
              <a:rPr lang="da-DK" b="0" i="0" dirty="0">
                <a:solidFill>
                  <a:srgbClr val="D1D5DB"/>
                </a:solidFill>
                <a:effectLst/>
                <a:latin typeface="Söhne"/>
              </a:rPr>
              <a:t>Der findes forskellige typer af </a:t>
            </a:r>
            <a:r>
              <a:rPr lang="da-DK" b="0" i="0" dirty="0" err="1">
                <a:solidFill>
                  <a:srgbClr val="D1D5DB"/>
                </a:solidFill>
                <a:effectLst/>
                <a:latin typeface="Söhne"/>
              </a:rPr>
              <a:t>kernel</a:t>
            </a:r>
            <a:r>
              <a:rPr lang="da-DK" b="0" i="0" dirty="0">
                <a:solidFill>
                  <a:srgbClr val="D1D5DB"/>
                </a:solidFill>
                <a:effectLst/>
                <a:latin typeface="Söhne"/>
              </a:rPr>
              <a:t>-funktioner, såsom lineær, </a:t>
            </a:r>
            <a:r>
              <a:rPr lang="da-DK" b="0" i="0" dirty="0" err="1">
                <a:solidFill>
                  <a:srgbClr val="D1D5DB"/>
                </a:solidFill>
                <a:effectLst/>
                <a:latin typeface="Söhne"/>
              </a:rPr>
              <a:t>polynomisk</a:t>
            </a:r>
            <a:r>
              <a:rPr lang="da-DK" b="0" i="0" dirty="0">
                <a:solidFill>
                  <a:srgbClr val="D1D5DB"/>
                </a:solidFill>
                <a:effectLst/>
                <a:latin typeface="Söhne"/>
              </a:rPr>
              <a:t> og radial basis funktion (RBF), og valget af </a:t>
            </a:r>
            <a:r>
              <a:rPr lang="da-DK" b="0" i="0" dirty="0" err="1">
                <a:solidFill>
                  <a:srgbClr val="D1D5DB"/>
                </a:solidFill>
                <a:effectLst/>
                <a:latin typeface="Söhne"/>
              </a:rPr>
              <a:t>kernel</a:t>
            </a:r>
            <a:r>
              <a:rPr lang="da-DK" b="0" i="0" dirty="0">
                <a:solidFill>
                  <a:srgbClr val="D1D5DB"/>
                </a:solidFill>
                <a:effectLst/>
                <a:latin typeface="Söhne"/>
              </a:rPr>
              <a:t> kan have en stor indflydelse på modellens præstation.</a:t>
            </a: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særligt nyttigt i komplekse problemer, hvor relationerne mellem variablerne ikke er lineære. Det giver algoritmer som SVM mulighed for at bygge mere fleksible og kraftfulde modeller, hvilket kan være afgørende i mange anvendelser, herunder økonomiske forudsigelser og risikovurdering i byggeprojekter.</a:t>
            </a:r>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10</a:t>
            </a:fld>
            <a:endParaRPr lang="da-DK" dirty="0"/>
          </a:p>
        </p:txBody>
      </p:sp>
    </p:spTree>
    <p:extLst>
      <p:ext uri="{BB962C8B-B14F-4D97-AF65-F5344CB8AC3E}">
        <p14:creationId xmlns:p14="http://schemas.microsoft.com/office/powerpoint/2010/main" val="653770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11</a:t>
            </a:fld>
            <a:endParaRPr lang="da-DK" dirty="0"/>
          </a:p>
        </p:txBody>
      </p:sp>
    </p:spTree>
    <p:extLst>
      <p:ext uri="{BB962C8B-B14F-4D97-AF65-F5344CB8AC3E}">
        <p14:creationId xmlns:p14="http://schemas.microsoft.com/office/powerpoint/2010/main" val="3816908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12</a:t>
            </a:fld>
            <a:endParaRPr lang="da-DK" dirty="0"/>
          </a:p>
        </p:txBody>
      </p:sp>
    </p:spTree>
    <p:extLst>
      <p:ext uri="{BB962C8B-B14F-4D97-AF65-F5344CB8AC3E}">
        <p14:creationId xmlns:p14="http://schemas.microsoft.com/office/powerpoint/2010/main" val="113785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PCA kan være særligt nyttigt til at danne et samlet risikomål for byggeprojekter eller andre komplekse initiativer. I byggeprojekter kan der være mange risikofaktorer at overveje, såsom omkostningsoverskridelser, forsinkelser, tekniske fejl, og så videre. Hver af disse faktorer kan betragtes som en dimension i et højdimensionalt rum. Ved at anvende PCA kan man reducere dette højdimensionale rum til færre dimensioner, der fanger den mest kritiske varians i dataene. Dette kan give et mere håndterbart antal "hovedrisikofaktorer", der bedst repræsenterer det samlede risikoniveau for et projekt.</a:t>
            </a:r>
          </a:p>
          <a:p>
            <a:pPr algn="l"/>
            <a:endParaRPr lang="da-DK" b="0" i="0" dirty="0">
              <a:solidFill>
                <a:srgbClr val="D1D5DB"/>
              </a:solidFill>
              <a:effectLst/>
              <a:latin typeface="Söhne"/>
            </a:endParaRPr>
          </a:p>
          <a:p>
            <a:pPr algn="l"/>
            <a:r>
              <a:rPr lang="da-DK" b="0" i="0" dirty="0">
                <a:solidFill>
                  <a:srgbClr val="D1D5DB"/>
                </a:solidFill>
                <a:effectLst/>
                <a:latin typeface="Söhne"/>
              </a:rPr>
              <a:t>Dermed kan PCA hjælpe beslutningstagere med at fokusere på de mest kritiske risikoelementer og deres kombinerede effekt, hvilket gør det muligt at kvantificere og sammenligne det samlede risikoniveau på tværs af forskellige projekter. Dette samlede risikomål kan så bruges til at prioritere ressourcer, træffe informerede beslutninger og implementere risikostyringsstrategier mere effektivt.</a:t>
            </a:r>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13</a:t>
            </a:fld>
            <a:endParaRPr lang="da-DK" dirty="0"/>
          </a:p>
        </p:txBody>
      </p:sp>
    </p:spTree>
    <p:extLst>
      <p:ext uri="{BB962C8B-B14F-4D97-AF65-F5344CB8AC3E}">
        <p14:creationId xmlns:p14="http://schemas.microsoft.com/office/powerpoint/2010/main" val="344384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14</a:t>
            </a:fld>
            <a:endParaRPr lang="da-DK" dirty="0"/>
          </a:p>
        </p:txBody>
      </p:sp>
    </p:spTree>
    <p:extLst>
      <p:ext uri="{BB962C8B-B14F-4D97-AF65-F5344CB8AC3E}">
        <p14:creationId xmlns:p14="http://schemas.microsoft.com/office/powerpoint/2010/main" val="19782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15</a:t>
            </a:fld>
            <a:endParaRPr lang="da-DK" dirty="0"/>
          </a:p>
        </p:txBody>
      </p:sp>
    </p:spTree>
    <p:extLst>
      <p:ext uri="{BB962C8B-B14F-4D97-AF65-F5344CB8AC3E}">
        <p14:creationId xmlns:p14="http://schemas.microsoft.com/office/powerpoint/2010/main" val="1595375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16</a:t>
            </a:fld>
            <a:endParaRPr lang="da-DK" dirty="0"/>
          </a:p>
        </p:txBody>
      </p:sp>
    </p:spTree>
    <p:extLst>
      <p:ext uri="{BB962C8B-B14F-4D97-AF65-F5344CB8AC3E}">
        <p14:creationId xmlns:p14="http://schemas.microsoft.com/office/powerpoint/2010/main" val="21149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17</a:t>
            </a:fld>
            <a:endParaRPr lang="da-DK" dirty="0"/>
          </a:p>
        </p:txBody>
      </p:sp>
    </p:spTree>
    <p:extLst>
      <p:ext uri="{BB962C8B-B14F-4D97-AF65-F5344CB8AC3E}">
        <p14:creationId xmlns:p14="http://schemas.microsoft.com/office/powerpoint/2010/main" val="1956531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DitUr Domicil</a:t>
            </a:r>
          </a:p>
        </p:txBody>
      </p:sp>
      <p:sp>
        <p:nvSpPr>
          <p:cNvPr id="4" name="Pladsholder til slidenummer 3"/>
          <p:cNvSpPr>
            <a:spLocks noGrp="1"/>
          </p:cNvSpPr>
          <p:nvPr>
            <p:ph type="sldNum" sz="quarter" idx="5"/>
          </p:nvPr>
        </p:nvSpPr>
        <p:spPr/>
        <p:txBody>
          <a:bodyPr/>
          <a:lstStyle/>
          <a:p>
            <a:fld id="{CA4D1251-08EB-4C47-AB06-FBA54C2E1AEF}" type="slidenum">
              <a:rPr lang="da-DK" smtClean="0"/>
              <a:pPr/>
              <a:t>18</a:t>
            </a:fld>
            <a:endParaRPr lang="da-DK" dirty="0"/>
          </a:p>
        </p:txBody>
      </p:sp>
    </p:spTree>
    <p:extLst>
      <p:ext uri="{BB962C8B-B14F-4D97-AF65-F5344CB8AC3E}">
        <p14:creationId xmlns:p14="http://schemas.microsoft.com/office/powerpoint/2010/main" val="1364864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DitUr Domicil</a:t>
            </a:r>
          </a:p>
        </p:txBody>
      </p:sp>
      <p:sp>
        <p:nvSpPr>
          <p:cNvPr id="4" name="Pladsholder til slidenummer 3"/>
          <p:cNvSpPr>
            <a:spLocks noGrp="1"/>
          </p:cNvSpPr>
          <p:nvPr>
            <p:ph type="sldNum" sz="quarter" idx="5"/>
          </p:nvPr>
        </p:nvSpPr>
        <p:spPr/>
        <p:txBody>
          <a:bodyPr/>
          <a:lstStyle/>
          <a:p>
            <a:fld id="{CA4D1251-08EB-4C47-AB06-FBA54C2E1AEF}" type="slidenum">
              <a:rPr lang="da-DK" smtClean="0"/>
              <a:pPr/>
              <a:t>19</a:t>
            </a:fld>
            <a:endParaRPr lang="da-DK" dirty="0"/>
          </a:p>
        </p:txBody>
      </p:sp>
    </p:spTree>
    <p:extLst>
      <p:ext uri="{BB962C8B-B14F-4D97-AF65-F5344CB8AC3E}">
        <p14:creationId xmlns:p14="http://schemas.microsoft.com/office/powerpoint/2010/main" val="102092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a:t>
            </a:fld>
            <a:endParaRPr lang="da-DK" dirty="0"/>
          </a:p>
        </p:txBody>
      </p:sp>
    </p:spTree>
    <p:extLst>
      <p:ext uri="{BB962C8B-B14F-4D97-AF65-F5344CB8AC3E}">
        <p14:creationId xmlns:p14="http://schemas.microsoft.com/office/powerpoint/2010/main" val="304908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20</a:t>
            </a:fld>
            <a:endParaRPr lang="da-DK" dirty="0"/>
          </a:p>
        </p:txBody>
      </p:sp>
    </p:spTree>
    <p:extLst>
      <p:ext uri="{BB962C8B-B14F-4D97-AF65-F5344CB8AC3E}">
        <p14:creationId xmlns:p14="http://schemas.microsoft.com/office/powerpoint/2010/main" val="1686916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21</a:t>
            </a:fld>
            <a:endParaRPr lang="da-DK" dirty="0"/>
          </a:p>
        </p:txBody>
      </p:sp>
    </p:spTree>
    <p:extLst>
      <p:ext uri="{BB962C8B-B14F-4D97-AF65-F5344CB8AC3E}">
        <p14:creationId xmlns:p14="http://schemas.microsoft.com/office/powerpoint/2010/main" val="391067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22</a:t>
            </a:fld>
            <a:endParaRPr lang="da-DK" dirty="0"/>
          </a:p>
        </p:txBody>
      </p:sp>
    </p:spTree>
    <p:extLst>
      <p:ext uri="{BB962C8B-B14F-4D97-AF65-F5344CB8AC3E}">
        <p14:creationId xmlns:p14="http://schemas.microsoft.com/office/powerpoint/2010/main" val="205052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23</a:t>
            </a:fld>
            <a:endParaRPr lang="da-DK" dirty="0"/>
          </a:p>
        </p:txBody>
      </p:sp>
    </p:spTree>
    <p:extLst>
      <p:ext uri="{BB962C8B-B14F-4D97-AF65-F5344CB8AC3E}">
        <p14:creationId xmlns:p14="http://schemas.microsoft.com/office/powerpoint/2010/main" val="238195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24</a:t>
            </a:fld>
            <a:endParaRPr lang="da-DK" dirty="0"/>
          </a:p>
        </p:txBody>
      </p:sp>
    </p:spTree>
    <p:extLst>
      <p:ext uri="{BB962C8B-B14F-4D97-AF65-F5344CB8AC3E}">
        <p14:creationId xmlns:p14="http://schemas.microsoft.com/office/powerpoint/2010/main" val="2360894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26</a:t>
            </a:fld>
            <a:endParaRPr lang="da-DK" dirty="0"/>
          </a:p>
        </p:txBody>
      </p:sp>
    </p:spTree>
    <p:extLst>
      <p:ext uri="{BB962C8B-B14F-4D97-AF65-F5344CB8AC3E}">
        <p14:creationId xmlns:p14="http://schemas.microsoft.com/office/powerpoint/2010/main" val="601123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27</a:t>
            </a:fld>
            <a:endParaRPr lang="da-DK" dirty="0"/>
          </a:p>
        </p:txBody>
      </p:sp>
    </p:spTree>
    <p:extLst>
      <p:ext uri="{BB962C8B-B14F-4D97-AF65-F5344CB8AC3E}">
        <p14:creationId xmlns:p14="http://schemas.microsoft.com/office/powerpoint/2010/main" val="3624731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28</a:t>
            </a:fld>
            <a:endParaRPr lang="da-DK" dirty="0"/>
          </a:p>
        </p:txBody>
      </p:sp>
    </p:spTree>
    <p:extLst>
      <p:ext uri="{BB962C8B-B14F-4D97-AF65-F5344CB8AC3E}">
        <p14:creationId xmlns:p14="http://schemas.microsoft.com/office/powerpoint/2010/main" val="13782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29</a:t>
            </a:fld>
            <a:endParaRPr lang="da-DK" dirty="0"/>
          </a:p>
        </p:txBody>
      </p:sp>
    </p:spTree>
    <p:extLst>
      <p:ext uri="{BB962C8B-B14F-4D97-AF65-F5344CB8AC3E}">
        <p14:creationId xmlns:p14="http://schemas.microsoft.com/office/powerpoint/2010/main" val="604811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30</a:t>
            </a:fld>
            <a:endParaRPr lang="da-DK" dirty="0"/>
          </a:p>
        </p:txBody>
      </p:sp>
    </p:spTree>
    <p:extLst>
      <p:ext uri="{BB962C8B-B14F-4D97-AF65-F5344CB8AC3E}">
        <p14:creationId xmlns:p14="http://schemas.microsoft.com/office/powerpoint/2010/main" val="370928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a:t>
            </a:fld>
            <a:endParaRPr lang="da-DK" dirty="0"/>
          </a:p>
        </p:txBody>
      </p:sp>
    </p:spTree>
    <p:extLst>
      <p:ext uri="{BB962C8B-B14F-4D97-AF65-F5344CB8AC3E}">
        <p14:creationId xmlns:p14="http://schemas.microsoft.com/office/powerpoint/2010/main" val="2323858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31</a:t>
            </a:fld>
            <a:endParaRPr lang="da-DK" dirty="0"/>
          </a:p>
        </p:txBody>
      </p:sp>
    </p:spTree>
    <p:extLst>
      <p:ext uri="{BB962C8B-B14F-4D97-AF65-F5344CB8AC3E}">
        <p14:creationId xmlns:p14="http://schemas.microsoft.com/office/powerpoint/2010/main" val="72586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32</a:t>
            </a:fld>
            <a:endParaRPr lang="da-DK" dirty="0"/>
          </a:p>
        </p:txBody>
      </p:sp>
    </p:spTree>
    <p:extLst>
      <p:ext uri="{BB962C8B-B14F-4D97-AF65-F5344CB8AC3E}">
        <p14:creationId xmlns:p14="http://schemas.microsoft.com/office/powerpoint/2010/main" val="1809921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34</a:t>
            </a:fld>
            <a:endParaRPr lang="da-DK" dirty="0"/>
          </a:p>
        </p:txBody>
      </p:sp>
    </p:spTree>
    <p:extLst>
      <p:ext uri="{BB962C8B-B14F-4D97-AF65-F5344CB8AC3E}">
        <p14:creationId xmlns:p14="http://schemas.microsoft.com/office/powerpoint/2010/main" val="20913000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35</a:t>
            </a:fld>
            <a:endParaRPr lang="da-DK" dirty="0"/>
          </a:p>
        </p:txBody>
      </p:sp>
    </p:spTree>
    <p:extLst>
      <p:ext uri="{BB962C8B-B14F-4D97-AF65-F5344CB8AC3E}">
        <p14:creationId xmlns:p14="http://schemas.microsoft.com/office/powerpoint/2010/main" val="1766049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36</a:t>
            </a:fld>
            <a:endParaRPr lang="da-DK" dirty="0"/>
          </a:p>
        </p:txBody>
      </p:sp>
    </p:spTree>
    <p:extLst>
      <p:ext uri="{BB962C8B-B14F-4D97-AF65-F5344CB8AC3E}">
        <p14:creationId xmlns:p14="http://schemas.microsoft.com/office/powerpoint/2010/main" val="1590454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37</a:t>
            </a:fld>
            <a:endParaRPr lang="da-DK" dirty="0"/>
          </a:p>
        </p:txBody>
      </p:sp>
    </p:spTree>
    <p:extLst>
      <p:ext uri="{BB962C8B-B14F-4D97-AF65-F5344CB8AC3E}">
        <p14:creationId xmlns:p14="http://schemas.microsoft.com/office/powerpoint/2010/main" val="1790162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38</a:t>
            </a:fld>
            <a:endParaRPr lang="da-DK" dirty="0"/>
          </a:p>
        </p:txBody>
      </p:sp>
    </p:spTree>
    <p:extLst>
      <p:ext uri="{BB962C8B-B14F-4D97-AF65-F5344CB8AC3E}">
        <p14:creationId xmlns:p14="http://schemas.microsoft.com/office/powerpoint/2010/main" val="653615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39</a:t>
            </a:fld>
            <a:endParaRPr lang="da-DK" dirty="0"/>
          </a:p>
        </p:txBody>
      </p:sp>
    </p:spTree>
    <p:extLst>
      <p:ext uri="{BB962C8B-B14F-4D97-AF65-F5344CB8AC3E}">
        <p14:creationId xmlns:p14="http://schemas.microsoft.com/office/powerpoint/2010/main" val="2732776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40</a:t>
            </a:fld>
            <a:endParaRPr lang="da-DK" dirty="0"/>
          </a:p>
        </p:txBody>
      </p:sp>
    </p:spTree>
    <p:extLst>
      <p:ext uri="{BB962C8B-B14F-4D97-AF65-F5344CB8AC3E}">
        <p14:creationId xmlns:p14="http://schemas.microsoft.com/office/powerpoint/2010/main" val="1479049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41</a:t>
            </a:fld>
            <a:endParaRPr lang="da-DK" dirty="0"/>
          </a:p>
        </p:txBody>
      </p:sp>
    </p:spTree>
    <p:extLst>
      <p:ext uri="{BB962C8B-B14F-4D97-AF65-F5344CB8AC3E}">
        <p14:creationId xmlns:p14="http://schemas.microsoft.com/office/powerpoint/2010/main" val="51702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a:t>
            </a:fld>
            <a:endParaRPr lang="da-DK" dirty="0"/>
          </a:p>
        </p:txBody>
      </p:sp>
    </p:spTree>
    <p:extLst>
      <p:ext uri="{BB962C8B-B14F-4D97-AF65-F5344CB8AC3E}">
        <p14:creationId xmlns:p14="http://schemas.microsoft.com/office/powerpoint/2010/main" val="1107226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43</a:t>
            </a:fld>
            <a:endParaRPr lang="da-DK" dirty="0"/>
          </a:p>
        </p:txBody>
      </p:sp>
    </p:spTree>
    <p:extLst>
      <p:ext uri="{BB962C8B-B14F-4D97-AF65-F5344CB8AC3E}">
        <p14:creationId xmlns:p14="http://schemas.microsoft.com/office/powerpoint/2010/main" val="40568792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44</a:t>
            </a:fld>
            <a:endParaRPr lang="da-DK" dirty="0"/>
          </a:p>
        </p:txBody>
      </p:sp>
    </p:spTree>
    <p:extLst>
      <p:ext uri="{BB962C8B-B14F-4D97-AF65-F5344CB8AC3E}">
        <p14:creationId xmlns:p14="http://schemas.microsoft.com/office/powerpoint/2010/main" val="3928191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45</a:t>
            </a:fld>
            <a:endParaRPr lang="da-DK" dirty="0"/>
          </a:p>
        </p:txBody>
      </p:sp>
    </p:spTree>
    <p:extLst>
      <p:ext uri="{BB962C8B-B14F-4D97-AF65-F5344CB8AC3E}">
        <p14:creationId xmlns:p14="http://schemas.microsoft.com/office/powerpoint/2010/main" val="960574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46</a:t>
            </a:fld>
            <a:endParaRPr lang="da-DK" dirty="0"/>
          </a:p>
        </p:txBody>
      </p:sp>
    </p:spTree>
    <p:extLst>
      <p:ext uri="{BB962C8B-B14F-4D97-AF65-F5344CB8AC3E}">
        <p14:creationId xmlns:p14="http://schemas.microsoft.com/office/powerpoint/2010/main" val="1194879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47</a:t>
            </a:fld>
            <a:endParaRPr lang="da-DK" dirty="0"/>
          </a:p>
        </p:txBody>
      </p:sp>
    </p:spTree>
    <p:extLst>
      <p:ext uri="{BB962C8B-B14F-4D97-AF65-F5344CB8AC3E}">
        <p14:creationId xmlns:p14="http://schemas.microsoft.com/office/powerpoint/2010/main" val="2191635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5</a:t>
            </a:fld>
            <a:endParaRPr lang="da-DK" dirty="0"/>
          </a:p>
        </p:txBody>
      </p:sp>
    </p:spTree>
    <p:extLst>
      <p:ext uri="{BB962C8B-B14F-4D97-AF65-F5344CB8AC3E}">
        <p14:creationId xmlns:p14="http://schemas.microsoft.com/office/powerpoint/2010/main" val="288031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6</a:t>
            </a:fld>
            <a:endParaRPr lang="da-DK" dirty="0"/>
          </a:p>
        </p:txBody>
      </p:sp>
    </p:spTree>
    <p:extLst>
      <p:ext uri="{BB962C8B-B14F-4D97-AF65-F5344CB8AC3E}">
        <p14:creationId xmlns:p14="http://schemas.microsoft.com/office/powerpoint/2010/main" val="1661745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7</a:t>
            </a:fld>
            <a:endParaRPr lang="da-DK" dirty="0"/>
          </a:p>
        </p:txBody>
      </p:sp>
    </p:spTree>
    <p:extLst>
      <p:ext uri="{BB962C8B-B14F-4D97-AF65-F5344CB8AC3E}">
        <p14:creationId xmlns:p14="http://schemas.microsoft.com/office/powerpoint/2010/main" val="522634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8</a:t>
            </a:fld>
            <a:endParaRPr lang="da-DK" dirty="0"/>
          </a:p>
        </p:txBody>
      </p:sp>
    </p:spTree>
    <p:extLst>
      <p:ext uri="{BB962C8B-B14F-4D97-AF65-F5344CB8AC3E}">
        <p14:creationId xmlns:p14="http://schemas.microsoft.com/office/powerpoint/2010/main" val="208102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9</a:t>
            </a:fld>
            <a:endParaRPr lang="da-DK" dirty="0"/>
          </a:p>
        </p:txBody>
      </p:sp>
    </p:spTree>
    <p:extLst>
      <p:ext uri="{BB962C8B-B14F-4D97-AF65-F5344CB8AC3E}">
        <p14:creationId xmlns:p14="http://schemas.microsoft.com/office/powerpoint/2010/main" val="3034889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6.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8.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med halv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C8B7415-416B-7FE1-937C-81DC5F7AF7F8}"/>
              </a:ext>
            </a:extLst>
          </p:cNvPr>
          <p:cNvGraphicFramePr>
            <a:graphicFrameLocks noChangeAspect="1"/>
          </p:cNvGraphicFramePr>
          <p:nvPr userDrawn="1">
            <p:custDataLst>
              <p:tags r:id="rId1"/>
            </p:custDataLst>
            <p:extLst>
              <p:ext uri="{D42A27DB-BD31-4B8C-83A1-F6EECF244321}">
                <p14:modId xmlns:p14="http://schemas.microsoft.com/office/powerpoint/2010/main" val="1463744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9C8B7415-416B-7FE1-937C-81DC5F7AF7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ladsholder til billede 16">
            <a:extLst>
              <a:ext uri="{FF2B5EF4-FFF2-40B4-BE49-F238E27FC236}">
                <a16:creationId xmlns:a16="http://schemas.microsoft.com/office/drawing/2014/main" id="{939632FF-44ED-498C-B1FE-ACE44FE1E8EF}"/>
              </a:ext>
            </a:extLst>
          </p:cNvPr>
          <p:cNvSpPr>
            <a:spLocks noGrp="1"/>
          </p:cNvSpPr>
          <p:nvPr>
            <p:ph type="pic" sz="quarter" idx="13"/>
          </p:nvPr>
        </p:nvSpPr>
        <p:spPr>
          <a:xfrm>
            <a:off x="5125592" y="0"/>
            <a:ext cx="7066408" cy="6858000"/>
          </a:xfrm>
          <a:custGeom>
            <a:avLst/>
            <a:gdLst>
              <a:gd name="connsiteX0" fmla="*/ 1965503 w 7066408"/>
              <a:gd name="connsiteY0" fmla="*/ 0 h 6858000"/>
              <a:gd name="connsiteX1" fmla="*/ 7066408 w 7066408"/>
              <a:gd name="connsiteY1" fmla="*/ 0 h 6858000"/>
              <a:gd name="connsiteX2" fmla="*/ 7066408 w 7066408"/>
              <a:gd name="connsiteY2" fmla="*/ 6858000 h 6858000"/>
              <a:gd name="connsiteX3" fmla="*/ 0 w 706640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66408" h="6858000">
                <a:moveTo>
                  <a:pt x="1965503" y="0"/>
                </a:moveTo>
                <a:lnTo>
                  <a:pt x="7066408" y="0"/>
                </a:lnTo>
                <a:lnTo>
                  <a:pt x="7066408"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4701857" cy="1661993"/>
          </a:xfrm>
        </p:spPr>
        <p:txBody>
          <a:bodyPr vert="horz">
            <a:noAutofit/>
          </a:bodyPr>
          <a:lstStyle>
            <a:lvl1pPr algn="l" rtl="0">
              <a:defRPr sz="6000"/>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4142929"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TextBox 8">
            <a:extLst>
              <a:ext uri="{FF2B5EF4-FFF2-40B4-BE49-F238E27FC236}">
                <a16:creationId xmlns:a16="http://schemas.microsoft.com/office/drawing/2014/main" id="{297EFA8A-BAF3-4E00-ABAE-12A3938FAD52}"/>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pic>
        <p:nvPicPr>
          <p:cNvPr id="10" name="Graphic 9">
            <a:extLst>
              <a:ext uri="{FF2B5EF4-FFF2-40B4-BE49-F238E27FC236}">
                <a16:creationId xmlns:a16="http://schemas.microsoft.com/office/drawing/2014/main" id="{A3996F55-9A5F-4DA1-AD19-CFBFFDAF51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80" y="5600283"/>
            <a:ext cx="3954771" cy="632877"/>
          </a:xfrm>
          <a:prstGeom prst="rect">
            <a:avLst/>
          </a:prstGeom>
        </p:spPr>
      </p:pic>
    </p:spTree>
    <p:extLst>
      <p:ext uri="{BB962C8B-B14F-4D97-AF65-F5344CB8AC3E}">
        <p14:creationId xmlns:p14="http://schemas.microsoft.com/office/powerpoint/2010/main" val="3653027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indhold med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F3EE7813-74C2-F8E1-D412-BE30BC2B57C4}"/>
              </a:ext>
            </a:extLst>
          </p:cNvPr>
          <p:cNvGraphicFramePr>
            <a:graphicFrameLocks noChangeAspect="1"/>
          </p:cNvGraphicFramePr>
          <p:nvPr userDrawn="1">
            <p:custDataLst>
              <p:tags r:id="rId1"/>
            </p:custDataLst>
            <p:extLst>
              <p:ext uri="{D42A27DB-BD31-4B8C-83A1-F6EECF244321}">
                <p14:modId xmlns:p14="http://schemas.microsoft.com/office/powerpoint/2010/main" val="34963676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F3EE7813-74C2-F8E1-D412-BE30BC2B57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C967A86E-1E38-460F-9723-9D24C8DEEF8B}"/>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547289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og indhold med billede + farvet baggrund">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012E119-F5DD-6106-9214-36AB682F7F06}"/>
              </a:ext>
            </a:extLst>
          </p:cNvPr>
          <p:cNvGraphicFramePr>
            <a:graphicFrameLocks noChangeAspect="1"/>
          </p:cNvGraphicFramePr>
          <p:nvPr userDrawn="1">
            <p:custDataLst>
              <p:tags r:id="rId1"/>
            </p:custDataLst>
            <p:extLst>
              <p:ext uri="{D42A27DB-BD31-4B8C-83A1-F6EECF244321}">
                <p14:modId xmlns:p14="http://schemas.microsoft.com/office/powerpoint/2010/main" val="1564478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012E119-F5DD-6106-9214-36AB682F7F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18590422-9BE5-4289-94F5-8531586DFCD8}"/>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364635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og indhold med fuldt billed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DB55FE80-6286-289B-DD1E-C57D0B5F519F}"/>
              </a:ext>
            </a:extLst>
          </p:cNvPr>
          <p:cNvGraphicFramePr>
            <a:graphicFrameLocks noChangeAspect="1"/>
          </p:cNvGraphicFramePr>
          <p:nvPr userDrawn="1">
            <p:custDataLst>
              <p:tags r:id="rId1"/>
            </p:custDataLst>
            <p:extLst>
              <p:ext uri="{D42A27DB-BD31-4B8C-83A1-F6EECF244321}">
                <p14:modId xmlns:p14="http://schemas.microsoft.com/office/powerpoint/2010/main" val="17316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kt 2" hidden="1">
                        <a:extLst>
                          <a:ext uri="{FF2B5EF4-FFF2-40B4-BE49-F238E27FC236}">
                            <a16:creationId xmlns:a16="http://schemas.microsoft.com/office/drawing/2014/main" id="{DB55FE80-6286-289B-DD1E-C57D0B5F51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2" name="Pladsholder til tekst 31">
            <a:extLst>
              <a:ext uri="{FF2B5EF4-FFF2-40B4-BE49-F238E27FC236}">
                <a16:creationId xmlns:a16="http://schemas.microsoft.com/office/drawing/2014/main" id="{BA3D0DD0-91F8-4803-BD5E-DEFAF18680C3}"/>
              </a:ext>
            </a:extLst>
          </p:cNvPr>
          <p:cNvSpPr>
            <a:spLocks noGrp="1"/>
          </p:cNvSpPr>
          <p:nvPr>
            <p:ph type="body" sz="quarter" idx="17" hasCustomPrompt="1"/>
          </p:nvPr>
        </p:nvSpPr>
        <p:spPr>
          <a:xfrm>
            <a:off x="0" y="0"/>
            <a:ext cx="7116237" cy="6858000"/>
          </a:xfrm>
          <a:custGeom>
            <a:avLst/>
            <a:gdLst>
              <a:gd name="connsiteX0" fmla="*/ 0 w 7116237"/>
              <a:gd name="connsiteY0" fmla="*/ 0 h 6858000"/>
              <a:gd name="connsiteX1" fmla="*/ 7116237 w 7116237"/>
              <a:gd name="connsiteY1" fmla="*/ 0 h 6858000"/>
              <a:gd name="connsiteX2" fmla="*/ 5150734 w 7116237"/>
              <a:gd name="connsiteY2" fmla="*/ 6858000 h 6858000"/>
              <a:gd name="connsiteX3" fmla="*/ 0 w 7116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16237" h="6858000">
                <a:moveTo>
                  <a:pt x="0" y="0"/>
                </a:moveTo>
                <a:lnTo>
                  <a:pt x="7116237" y="0"/>
                </a:lnTo>
                <a:lnTo>
                  <a:pt x="5150734" y="6858000"/>
                </a:lnTo>
                <a:lnTo>
                  <a:pt x="0" y="6858000"/>
                </a:lnTo>
                <a:close/>
              </a:path>
            </a:pathLst>
          </a:custGeom>
          <a:solidFill>
            <a:schemeClr val="bg1">
              <a:alpha val="85000"/>
            </a:schemeClr>
          </a:solidFill>
        </p:spPr>
        <p:txBody>
          <a:bodyPr wrap="square">
            <a:noAutofit/>
          </a:bodyPr>
          <a:lstStyle>
            <a:lvl1pPr marL="0" indent="0" rtl="0">
              <a:buNone/>
              <a:defRPr/>
            </a:lvl1pPr>
          </a:lstStyle>
          <a:p>
            <a:pPr lvl="0"/>
            <a:r>
              <a:rPr lang="da-DK"/>
              <a:t> </a:t>
            </a:r>
            <a:endParaRPr lang="da-DK" dirty="0"/>
          </a:p>
        </p:txBody>
      </p:sp>
      <p:sp>
        <p:nvSpPr>
          <p:cNvPr id="18" name="Titel 1">
            <a:extLst>
              <a:ext uri="{FF2B5EF4-FFF2-40B4-BE49-F238E27FC236}">
                <a16:creationId xmlns:a16="http://schemas.microsoft.com/office/drawing/2014/main" id="{9BC18D5D-BEB9-4927-939D-CB0865E74EF0}"/>
              </a:ext>
            </a:extLst>
          </p:cNvPr>
          <p:cNvSpPr>
            <a:spLocks noGrp="1"/>
          </p:cNvSpPr>
          <p:nvPr>
            <p:ph type="title"/>
          </p:nvPr>
        </p:nvSpPr>
        <p:spPr>
          <a:xfrm>
            <a:off x="982663" y="225425"/>
            <a:ext cx="5113337" cy="1310480"/>
          </a:xfrm>
        </p:spPr>
        <p:txBody>
          <a:bodyPr vert="horz">
            <a:noAutofit/>
          </a:bodyPr>
          <a:lstStyle>
            <a:lvl1pPr rtl="0">
              <a:defRPr/>
            </a:lvl1pPr>
          </a:lstStyle>
          <a:p>
            <a:r>
              <a:rPr lang="da-DK"/>
              <a:t>Klik for at redigere titeltypografien i masteren</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C9E9BA6B-A909-4C0A-8466-CD595BEE7A3F}"/>
              </a:ext>
            </a:extLst>
          </p:cNvPr>
          <p:cNvSpPr>
            <a:spLocks noGrp="1"/>
          </p:cNvSpPr>
          <p:nvPr>
            <p:ph type="body" sz="quarter" idx="14"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19" name="Pladsholder til tekst 11">
            <a:extLst>
              <a:ext uri="{FF2B5EF4-FFF2-40B4-BE49-F238E27FC236}">
                <a16:creationId xmlns:a16="http://schemas.microsoft.com/office/drawing/2014/main" id="{70CCB88D-D695-4EB7-926A-A112876360AD}"/>
              </a:ext>
            </a:extLst>
          </p:cNvPr>
          <p:cNvSpPr>
            <a:spLocks noGrp="1"/>
          </p:cNvSpPr>
          <p:nvPr>
            <p:ph type="body" sz="quarter" idx="16"/>
          </p:nvPr>
        </p:nvSpPr>
        <p:spPr>
          <a:xfrm>
            <a:off x="982663" y="1808163"/>
            <a:ext cx="4168071"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33" name="TextBox 8">
            <a:extLst>
              <a:ext uri="{FF2B5EF4-FFF2-40B4-BE49-F238E27FC236}">
                <a16:creationId xmlns:a16="http://schemas.microsoft.com/office/drawing/2014/main" id="{C96493EE-CEB4-4D66-95C2-0B294097E5C1}"/>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3912777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g indhold i 2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6E8AE74-7B17-EDE3-BB81-AD934018C725}"/>
              </a:ext>
            </a:extLst>
          </p:cNvPr>
          <p:cNvGraphicFramePr>
            <a:graphicFrameLocks noChangeAspect="1"/>
          </p:cNvGraphicFramePr>
          <p:nvPr userDrawn="1">
            <p:custDataLst>
              <p:tags r:id="rId1"/>
            </p:custDataLst>
            <p:extLst>
              <p:ext uri="{D42A27DB-BD31-4B8C-83A1-F6EECF244321}">
                <p14:modId xmlns:p14="http://schemas.microsoft.com/office/powerpoint/2010/main" val="1093113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06E8AE74-7B17-EDE3-BB81-AD934018C7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3865668458"/>
      </p:ext>
    </p:extLst>
  </p:cSld>
  <p:clrMapOvr>
    <a:masterClrMapping/>
  </p:clrMapOvr>
  <p:extLst>
    <p:ext uri="{DCECCB84-F9BA-43D5-87BE-67443E8EF086}">
      <p15:sldGuideLst xmlns:p15="http://schemas.microsoft.com/office/powerpoint/2012/main">
        <p15:guide id="3" pos="3931" userDrawn="1">
          <p15:clr>
            <a:srgbClr val="FBAE40"/>
          </p15:clr>
        </p15:guide>
        <p15:guide id="4" pos="415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og indhold i 3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87B03DB-BAEC-5561-E2F2-6CA14020B0FA}"/>
              </a:ext>
            </a:extLst>
          </p:cNvPr>
          <p:cNvGraphicFramePr>
            <a:graphicFrameLocks noChangeAspect="1"/>
          </p:cNvGraphicFramePr>
          <p:nvPr userDrawn="1">
            <p:custDataLst>
              <p:tags r:id="rId1"/>
            </p:custDataLst>
            <p:extLst>
              <p:ext uri="{D42A27DB-BD31-4B8C-83A1-F6EECF244321}">
                <p14:modId xmlns:p14="http://schemas.microsoft.com/office/powerpoint/2010/main" val="2533157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87B03DB-BAEC-5561-E2F2-6CA14020B0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230172900"/>
      </p:ext>
    </p:extLst>
  </p:cSld>
  <p:clrMapOvr>
    <a:masterClrMapping/>
  </p:clrMapOvr>
  <p:extLst>
    <p:ext uri="{DCECCB84-F9BA-43D5-87BE-67443E8EF086}">
      <p15:sldGuideLst xmlns:p15="http://schemas.microsoft.com/office/powerpoint/2012/main">
        <p15:guide id="1" pos="2751" userDrawn="1">
          <p15:clr>
            <a:srgbClr val="FBAE40"/>
          </p15:clr>
        </p15:guide>
        <p15:guide id="2" pos="2978" userDrawn="1">
          <p15:clr>
            <a:srgbClr val="FBAE40"/>
          </p15:clr>
        </p15:guide>
        <p15:guide id="3" pos="5110" userDrawn="1">
          <p15:clr>
            <a:srgbClr val="FBAE40"/>
          </p15:clr>
        </p15:guide>
        <p15:guide id="4" pos="533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g indhold i 4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A407E8C6-0376-2DE4-3C8E-914D1A021849}"/>
              </a:ext>
            </a:extLst>
          </p:cNvPr>
          <p:cNvGraphicFramePr>
            <a:graphicFrameLocks noChangeAspect="1"/>
          </p:cNvGraphicFramePr>
          <p:nvPr userDrawn="1">
            <p:custDataLst>
              <p:tags r:id="rId1"/>
            </p:custDataLst>
            <p:extLst>
              <p:ext uri="{D42A27DB-BD31-4B8C-83A1-F6EECF244321}">
                <p14:modId xmlns:p14="http://schemas.microsoft.com/office/powerpoint/2010/main" val="6016766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A407E8C6-0376-2DE4-3C8E-914D1A0218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6599851"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9408445"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Content Placeholder 6">
            <a:extLst>
              <a:ext uri="{FF2B5EF4-FFF2-40B4-BE49-F238E27FC236}">
                <a16:creationId xmlns:a16="http://schemas.microsoft.com/office/drawing/2014/main" id="{6A45B6CB-352F-4E32-AF69-C299C10A51C2}"/>
              </a:ext>
            </a:extLst>
          </p:cNvPr>
          <p:cNvSpPr>
            <a:spLocks noGrp="1"/>
          </p:cNvSpPr>
          <p:nvPr>
            <p:ph sz="quarter" idx="16"/>
          </p:nvPr>
        </p:nvSpPr>
        <p:spPr>
          <a:xfrm>
            <a:off x="3791257"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463015649"/>
      </p:ext>
    </p:extLst>
  </p:cSld>
  <p:clrMapOvr>
    <a:masterClrMapping/>
  </p:clrMapOvr>
  <p:extLst>
    <p:ext uri="{DCECCB84-F9BA-43D5-87BE-67443E8EF086}">
      <p15:sldGuideLst xmlns:p15="http://schemas.microsoft.com/office/powerpoint/2012/main">
        <p15:guide id="1" pos="2162" userDrawn="1">
          <p15:clr>
            <a:srgbClr val="FBAE40"/>
          </p15:clr>
        </p15:guide>
        <p15:guide id="2" pos="2387" userDrawn="1">
          <p15:clr>
            <a:srgbClr val="FBAE40"/>
          </p15:clr>
        </p15:guide>
        <p15:guide id="3" pos="5700" userDrawn="1">
          <p15:clr>
            <a:srgbClr val="FBAE40"/>
          </p15:clr>
        </p15:guide>
        <p15:guide id="4" pos="5926" userDrawn="1">
          <p15:clr>
            <a:srgbClr val="FBAE40"/>
          </p15:clr>
        </p15:guide>
        <p15:guide id="5" pos="3931" userDrawn="1">
          <p15:clr>
            <a:srgbClr val="FBAE40"/>
          </p15:clr>
        </p15:guide>
        <p15:guide id="6" pos="415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og 2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D0CD790-3C72-3174-9BB9-AAC04CCFEA37}"/>
              </a:ext>
            </a:extLst>
          </p:cNvPr>
          <p:cNvGraphicFramePr>
            <a:graphicFrameLocks noChangeAspect="1"/>
          </p:cNvGraphicFramePr>
          <p:nvPr userDrawn="1">
            <p:custDataLst>
              <p:tags r:id="rId1"/>
            </p:custDataLst>
            <p:extLst>
              <p:ext uri="{D42A27DB-BD31-4B8C-83A1-F6EECF244321}">
                <p14:modId xmlns:p14="http://schemas.microsoft.com/office/powerpoint/2010/main" val="2733357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D0CD790-3C72-3174-9BB9-AAC04CCFEA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1" name="Picture Placeholder 10">
            <a:extLst>
              <a:ext uri="{FF2B5EF4-FFF2-40B4-BE49-F238E27FC236}">
                <a16:creationId xmlns:a16="http://schemas.microsoft.com/office/drawing/2014/main" id="{40CE05F4-9D00-4DC5-A363-94352566B16D}"/>
              </a:ext>
            </a:extLst>
          </p:cNvPr>
          <p:cNvSpPr>
            <a:spLocks noGrp="1"/>
          </p:cNvSpPr>
          <p:nvPr>
            <p:ph type="pic" sz="quarter" idx="16"/>
          </p:nvPr>
        </p:nvSpPr>
        <p:spPr>
          <a:xfrm>
            <a:off x="982663"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9DDCD743-188F-4B86-8747-1E373705BA9C}"/>
              </a:ext>
            </a:extLst>
          </p:cNvPr>
          <p:cNvSpPr>
            <a:spLocks noGrp="1"/>
          </p:cNvSpPr>
          <p:nvPr>
            <p:ph type="pic" sz="quarter" idx="18"/>
          </p:nvPr>
        </p:nvSpPr>
        <p:spPr>
          <a:xfrm>
            <a:off x="6599850"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2002834051"/>
      </p:ext>
    </p:extLst>
  </p:cSld>
  <p:clrMapOvr>
    <a:masterClrMapping/>
  </p:clrMapOvr>
  <p:extLst>
    <p:ext uri="{DCECCB84-F9BA-43D5-87BE-67443E8EF086}">
      <p15:sldGuideLst xmlns:p15="http://schemas.microsoft.com/office/powerpoint/2012/main">
        <p15:guide id="1" pos="3674" userDrawn="1">
          <p15:clr>
            <a:srgbClr val="FBAE40"/>
          </p15:clr>
        </p15:guide>
        <p15:guide id="2" pos="401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og 3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894B3E18-6AF9-96A9-7EF6-3F8F268D7B69}"/>
              </a:ext>
            </a:extLst>
          </p:cNvPr>
          <p:cNvGraphicFramePr>
            <a:graphicFrameLocks noChangeAspect="1"/>
          </p:cNvGraphicFramePr>
          <p:nvPr userDrawn="1">
            <p:custDataLst>
              <p:tags r:id="rId1"/>
            </p:custDataLst>
            <p:extLst>
              <p:ext uri="{D42A27DB-BD31-4B8C-83A1-F6EECF244321}">
                <p14:modId xmlns:p14="http://schemas.microsoft.com/office/powerpoint/2010/main" val="9888537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894B3E18-6AF9-96A9-7EF6-3F8F268D7B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icture Placeholder 10">
            <a:extLst>
              <a:ext uri="{FF2B5EF4-FFF2-40B4-BE49-F238E27FC236}">
                <a16:creationId xmlns:a16="http://schemas.microsoft.com/office/drawing/2014/main" id="{52179531-8123-4684-8DC8-C0C8F5375C25}"/>
              </a:ext>
            </a:extLst>
          </p:cNvPr>
          <p:cNvSpPr>
            <a:spLocks noGrp="1"/>
          </p:cNvSpPr>
          <p:nvPr>
            <p:ph type="pic" sz="quarter" idx="16"/>
          </p:nvPr>
        </p:nvSpPr>
        <p:spPr>
          <a:xfrm>
            <a:off x="982663"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86BB78F2-84F0-4A0A-9793-68171CF5E7E1}"/>
              </a:ext>
            </a:extLst>
          </p:cNvPr>
          <p:cNvSpPr>
            <a:spLocks noGrp="1"/>
          </p:cNvSpPr>
          <p:nvPr>
            <p:ph type="pic" sz="quarter" idx="18"/>
          </p:nvPr>
        </p:nvSpPr>
        <p:spPr>
          <a:xfrm>
            <a:off x="4727455"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4" name="Picture Placeholder 10">
            <a:extLst>
              <a:ext uri="{FF2B5EF4-FFF2-40B4-BE49-F238E27FC236}">
                <a16:creationId xmlns:a16="http://schemas.microsoft.com/office/drawing/2014/main" id="{4377A560-23C0-491F-BDB7-C58123E772DF}"/>
              </a:ext>
            </a:extLst>
          </p:cNvPr>
          <p:cNvSpPr>
            <a:spLocks noGrp="1"/>
          </p:cNvSpPr>
          <p:nvPr>
            <p:ph type="pic" sz="quarter" idx="19"/>
          </p:nvPr>
        </p:nvSpPr>
        <p:spPr>
          <a:xfrm>
            <a:off x="8472247"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3511884162"/>
      </p:ext>
    </p:extLst>
  </p:cSld>
  <p:clrMapOvr>
    <a:masterClrMapping/>
  </p:clrMapOvr>
  <p:extLst>
    <p:ext uri="{DCECCB84-F9BA-43D5-87BE-67443E8EF086}">
      <p15:sldGuideLst xmlns:p15="http://schemas.microsoft.com/office/powerpoint/2012/main">
        <p15:guide id="1" pos="2751">
          <p15:clr>
            <a:srgbClr val="FBAE40"/>
          </p15:clr>
        </p15:guide>
        <p15:guide id="2" pos="2978">
          <p15:clr>
            <a:srgbClr val="FBAE40"/>
          </p15:clr>
        </p15:guide>
        <p15:guide id="3" pos="5110">
          <p15:clr>
            <a:srgbClr val="FBAE40"/>
          </p15:clr>
        </p15:guide>
        <p15:guide id="4" pos="53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og 4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F67402E-0A98-654F-37FA-246E12DB1E2B}"/>
              </a:ext>
            </a:extLst>
          </p:cNvPr>
          <p:cNvGraphicFramePr>
            <a:graphicFrameLocks noChangeAspect="1"/>
          </p:cNvGraphicFramePr>
          <p:nvPr userDrawn="1">
            <p:custDataLst>
              <p:tags r:id="rId1"/>
            </p:custDataLst>
            <p:extLst>
              <p:ext uri="{D42A27DB-BD31-4B8C-83A1-F6EECF244321}">
                <p14:modId xmlns:p14="http://schemas.microsoft.com/office/powerpoint/2010/main" val="55288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DF67402E-0A98-654F-37FA-246E12DB1E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1" name="Content Placeholder 6">
            <a:extLst>
              <a:ext uri="{FF2B5EF4-FFF2-40B4-BE49-F238E27FC236}">
                <a16:creationId xmlns:a16="http://schemas.microsoft.com/office/drawing/2014/main" id="{F7E1B724-1863-4934-82EC-6D065E0A0F15}"/>
              </a:ext>
            </a:extLst>
          </p:cNvPr>
          <p:cNvSpPr>
            <a:spLocks noGrp="1"/>
          </p:cNvSpPr>
          <p:nvPr>
            <p:ph sz="quarter" idx="13"/>
          </p:nvPr>
        </p:nvSpPr>
        <p:spPr>
          <a:xfrm>
            <a:off x="982662"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2" name="Content Placeholder 6">
            <a:extLst>
              <a:ext uri="{FF2B5EF4-FFF2-40B4-BE49-F238E27FC236}">
                <a16:creationId xmlns:a16="http://schemas.microsoft.com/office/drawing/2014/main" id="{41975656-DFB7-4063-B691-5AD6F9E0901C}"/>
              </a:ext>
            </a:extLst>
          </p:cNvPr>
          <p:cNvSpPr>
            <a:spLocks noGrp="1"/>
          </p:cNvSpPr>
          <p:nvPr>
            <p:ph sz="quarter" idx="14"/>
          </p:nvPr>
        </p:nvSpPr>
        <p:spPr>
          <a:xfrm>
            <a:off x="3791256"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Content Placeholder 6">
            <a:extLst>
              <a:ext uri="{FF2B5EF4-FFF2-40B4-BE49-F238E27FC236}">
                <a16:creationId xmlns:a16="http://schemas.microsoft.com/office/drawing/2014/main" id="{22C5418F-AF34-42EC-8A58-7BF2F892BD62}"/>
              </a:ext>
            </a:extLst>
          </p:cNvPr>
          <p:cNvSpPr>
            <a:spLocks noGrp="1"/>
          </p:cNvSpPr>
          <p:nvPr>
            <p:ph sz="quarter" idx="15"/>
          </p:nvPr>
        </p:nvSpPr>
        <p:spPr>
          <a:xfrm>
            <a:off x="9408445"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4" name="Picture Placeholder 10">
            <a:extLst>
              <a:ext uri="{FF2B5EF4-FFF2-40B4-BE49-F238E27FC236}">
                <a16:creationId xmlns:a16="http://schemas.microsoft.com/office/drawing/2014/main" id="{AA708B7D-C86C-42CC-B31B-727B57E41D73}"/>
              </a:ext>
            </a:extLst>
          </p:cNvPr>
          <p:cNvSpPr>
            <a:spLocks noGrp="1"/>
          </p:cNvSpPr>
          <p:nvPr>
            <p:ph type="pic" sz="quarter" idx="16"/>
          </p:nvPr>
        </p:nvSpPr>
        <p:spPr>
          <a:xfrm>
            <a:off x="982663"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5" name="Picture Placeholder 10">
            <a:extLst>
              <a:ext uri="{FF2B5EF4-FFF2-40B4-BE49-F238E27FC236}">
                <a16:creationId xmlns:a16="http://schemas.microsoft.com/office/drawing/2014/main" id="{C2B809B3-8F1B-4F1D-9FFA-7FBAD2E26A4B}"/>
              </a:ext>
            </a:extLst>
          </p:cNvPr>
          <p:cNvSpPr>
            <a:spLocks noGrp="1"/>
          </p:cNvSpPr>
          <p:nvPr>
            <p:ph type="pic" sz="quarter" idx="18"/>
          </p:nvPr>
        </p:nvSpPr>
        <p:spPr>
          <a:xfrm>
            <a:off x="3791257"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6" name="Picture Placeholder 10">
            <a:extLst>
              <a:ext uri="{FF2B5EF4-FFF2-40B4-BE49-F238E27FC236}">
                <a16:creationId xmlns:a16="http://schemas.microsoft.com/office/drawing/2014/main" id="{2E6382C7-BB6A-4A21-8265-F37ECCC6FF11}"/>
              </a:ext>
            </a:extLst>
          </p:cNvPr>
          <p:cNvSpPr>
            <a:spLocks noGrp="1"/>
          </p:cNvSpPr>
          <p:nvPr>
            <p:ph type="pic" sz="quarter" idx="19"/>
          </p:nvPr>
        </p:nvSpPr>
        <p:spPr>
          <a:xfrm>
            <a:off x="9408445"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7" name="Content Placeholder 6">
            <a:extLst>
              <a:ext uri="{FF2B5EF4-FFF2-40B4-BE49-F238E27FC236}">
                <a16:creationId xmlns:a16="http://schemas.microsoft.com/office/drawing/2014/main" id="{826194ED-C5B4-4BF4-88B1-17C18E2D722C}"/>
              </a:ext>
            </a:extLst>
          </p:cNvPr>
          <p:cNvSpPr>
            <a:spLocks noGrp="1"/>
          </p:cNvSpPr>
          <p:nvPr>
            <p:ph sz="quarter" idx="20"/>
          </p:nvPr>
        </p:nvSpPr>
        <p:spPr>
          <a:xfrm>
            <a:off x="6599851"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8" name="Picture Placeholder 10">
            <a:extLst>
              <a:ext uri="{FF2B5EF4-FFF2-40B4-BE49-F238E27FC236}">
                <a16:creationId xmlns:a16="http://schemas.microsoft.com/office/drawing/2014/main" id="{1807E5E9-1B45-4641-B765-AAEC167C62E6}"/>
              </a:ext>
            </a:extLst>
          </p:cNvPr>
          <p:cNvSpPr>
            <a:spLocks noGrp="1"/>
          </p:cNvSpPr>
          <p:nvPr>
            <p:ph type="pic" sz="quarter" idx="21"/>
          </p:nvPr>
        </p:nvSpPr>
        <p:spPr>
          <a:xfrm>
            <a:off x="6599851"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1427491588"/>
      </p:ext>
    </p:extLst>
  </p:cSld>
  <p:clrMapOvr>
    <a:masterClrMapping/>
  </p:clrMapOvr>
  <p:extLst>
    <p:ext uri="{DCECCB84-F9BA-43D5-87BE-67443E8EF086}">
      <p15:sldGuideLst xmlns:p15="http://schemas.microsoft.com/office/powerpoint/2012/main">
        <p15:guide id="1" pos="2162">
          <p15:clr>
            <a:srgbClr val="FBAE40"/>
          </p15:clr>
        </p15:guide>
        <p15:guide id="2" pos="2387">
          <p15:clr>
            <a:srgbClr val="FBAE40"/>
          </p15:clr>
        </p15:guide>
        <p15:guide id="3" pos="5700">
          <p15:clr>
            <a:srgbClr val="FBAE40"/>
          </p15:clr>
        </p15:guide>
        <p15:guide id="4" pos="5926">
          <p15:clr>
            <a:srgbClr val="FBAE40"/>
          </p15:clr>
        </p15:guide>
        <p15:guide id="5" pos="3931">
          <p15:clr>
            <a:srgbClr val="FBAE40"/>
          </p15:clr>
        </p15:guide>
        <p15:guide id="6" pos="41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itat med fuldt billede">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F0513D3-A647-9A26-7977-459430610D1B}"/>
              </a:ext>
            </a:extLst>
          </p:cNvPr>
          <p:cNvGraphicFramePr>
            <a:graphicFrameLocks noChangeAspect="1"/>
          </p:cNvGraphicFramePr>
          <p:nvPr userDrawn="1">
            <p:custDataLst>
              <p:tags r:id="rId1"/>
            </p:custDataLst>
            <p:extLst>
              <p:ext uri="{D42A27DB-BD31-4B8C-83A1-F6EECF244321}">
                <p14:modId xmlns:p14="http://schemas.microsoft.com/office/powerpoint/2010/main" val="1136209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AF0513D3-A647-9A26-7977-459430610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6" name="Pladsholder til tekst 35">
            <a:extLst>
              <a:ext uri="{FF2B5EF4-FFF2-40B4-BE49-F238E27FC236}">
                <a16:creationId xmlns:a16="http://schemas.microsoft.com/office/drawing/2014/main" id="{E965B3AD-EE9F-4A21-8AAE-0CF487A6FB7B}"/>
              </a:ext>
            </a:extLst>
          </p:cNvPr>
          <p:cNvSpPr>
            <a:spLocks noGrp="1"/>
          </p:cNvSpPr>
          <p:nvPr>
            <p:ph type="body" sz="quarter" idx="20" hasCustomPrompt="1"/>
          </p:nvPr>
        </p:nvSpPr>
        <p:spPr>
          <a:xfrm>
            <a:off x="10591" y="0"/>
            <a:ext cx="7116237" cy="5222096"/>
          </a:xfrm>
          <a:custGeom>
            <a:avLst/>
            <a:gdLst>
              <a:gd name="connsiteX0" fmla="*/ 0 w 7116237"/>
              <a:gd name="connsiteY0" fmla="*/ 0 h 5222096"/>
              <a:gd name="connsiteX1" fmla="*/ 7116237 w 7116237"/>
              <a:gd name="connsiteY1" fmla="*/ 0 h 5222096"/>
              <a:gd name="connsiteX2" fmla="*/ 5619584 w 7116237"/>
              <a:gd name="connsiteY2" fmla="*/ 5222096 h 5222096"/>
              <a:gd name="connsiteX3" fmla="*/ 0 w 7116237"/>
              <a:gd name="connsiteY3" fmla="*/ 5222096 h 5222096"/>
            </a:gdLst>
            <a:ahLst/>
            <a:cxnLst>
              <a:cxn ang="0">
                <a:pos x="connsiteX0" y="connsiteY0"/>
              </a:cxn>
              <a:cxn ang="0">
                <a:pos x="connsiteX1" y="connsiteY1"/>
              </a:cxn>
              <a:cxn ang="0">
                <a:pos x="connsiteX2" y="connsiteY2"/>
              </a:cxn>
              <a:cxn ang="0">
                <a:pos x="connsiteX3" y="connsiteY3"/>
              </a:cxn>
            </a:cxnLst>
            <a:rect l="l" t="t" r="r" b="b"/>
            <a:pathLst>
              <a:path w="7116237" h="5222096">
                <a:moveTo>
                  <a:pt x="0" y="0"/>
                </a:moveTo>
                <a:lnTo>
                  <a:pt x="7116237" y="0"/>
                </a:lnTo>
                <a:lnTo>
                  <a:pt x="5619584" y="5222096"/>
                </a:lnTo>
                <a:lnTo>
                  <a:pt x="0" y="5222096"/>
                </a:lnTo>
                <a:close/>
              </a:path>
            </a:pathLst>
          </a:custGeom>
          <a:solidFill>
            <a:schemeClr val="bg1"/>
          </a:solidFill>
        </p:spPr>
        <p:txBody>
          <a:bodyPr wrap="square">
            <a:noAutofit/>
          </a:bodyPr>
          <a:lstStyle>
            <a:lvl1pPr marL="0" indent="0" rtl="0">
              <a:buNone/>
              <a:defRPr/>
            </a:lvl1pPr>
          </a:lstStyle>
          <a:p>
            <a:pPr lvl="0"/>
            <a:r>
              <a:rPr lang="da-DK"/>
              <a:t> </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Pladsholder til tekst 27">
            <a:extLst>
              <a:ext uri="{FF2B5EF4-FFF2-40B4-BE49-F238E27FC236}">
                <a16:creationId xmlns:a16="http://schemas.microsoft.com/office/drawing/2014/main" id="{B631F2FF-4D98-41D0-99C3-F0535BA34965}"/>
              </a:ext>
            </a:extLst>
          </p:cNvPr>
          <p:cNvSpPr>
            <a:spLocks noGrp="1"/>
          </p:cNvSpPr>
          <p:nvPr>
            <p:ph type="body" sz="quarter" idx="17" hasCustomPrompt="1"/>
          </p:nvPr>
        </p:nvSpPr>
        <p:spPr>
          <a:xfrm>
            <a:off x="982663" y="893763"/>
            <a:ext cx="4595177" cy="2641917"/>
          </a:xfrm>
        </p:spPr>
        <p:txBody>
          <a:bodyPr/>
          <a:lstStyle>
            <a:lvl1pPr marL="165100" indent="-165100" rtl="0">
              <a:buNone/>
              <a:defRPr sz="2800" b="1"/>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29" name="Pladsholder til tekst 27">
            <a:extLst>
              <a:ext uri="{FF2B5EF4-FFF2-40B4-BE49-F238E27FC236}">
                <a16:creationId xmlns:a16="http://schemas.microsoft.com/office/drawing/2014/main" id="{7D86C3A8-CC69-48DD-A8AB-DA43FCA85FF9}"/>
              </a:ext>
            </a:extLst>
          </p:cNvPr>
          <p:cNvSpPr>
            <a:spLocks noGrp="1"/>
          </p:cNvSpPr>
          <p:nvPr>
            <p:ph type="body" sz="quarter" idx="18" hasCustomPrompt="1"/>
          </p:nvPr>
        </p:nvSpPr>
        <p:spPr>
          <a:xfrm>
            <a:off x="982663" y="3901123"/>
            <a:ext cx="4595177" cy="559117"/>
          </a:xfrm>
        </p:spPr>
        <p:txBody>
          <a:bodyPr anchor="b"/>
          <a:lstStyle>
            <a:lvl1pPr marL="0" indent="0" rtl="0">
              <a:buNone/>
              <a:defRPr sz="2000"/>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30" name="Pladsholder til tekst 27">
            <a:extLst>
              <a:ext uri="{FF2B5EF4-FFF2-40B4-BE49-F238E27FC236}">
                <a16:creationId xmlns:a16="http://schemas.microsoft.com/office/drawing/2014/main" id="{AF9B4576-96C2-4288-8D1B-684C7112FCDF}"/>
              </a:ext>
            </a:extLst>
          </p:cNvPr>
          <p:cNvSpPr>
            <a:spLocks noGrp="1"/>
          </p:cNvSpPr>
          <p:nvPr>
            <p:ph type="body" sz="quarter" idx="19" hasCustomPrompt="1"/>
          </p:nvPr>
        </p:nvSpPr>
        <p:spPr>
          <a:xfrm>
            <a:off x="982663" y="4496240"/>
            <a:ext cx="4595177" cy="559117"/>
          </a:xfrm>
        </p:spPr>
        <p:txBody>
          <a:bodyPr anchor="t"/>
          <a:lstStyle>
            <a:lvl1pPr marL="0" indent="0" rtl="0">
              <a:buNone/>
              <a:defRPr sz="2000"/>
            </a:lvl1pPr>
            <a:lvl2pPr>
              <a:defRPr sz="2800"/>
            </a:lvl2pPr>
            <a:lvl3pPr>
              <a:defRPr sz="2800"/>
            </a:lvl3pPr>
            <a:lvl4pPr>
              <a:defRPr sz="2800"/>
            </a:lvl4pPr>
            <a:lvl5pPr>
              <a:defRPr sz="2800"/>
            </a:lvl5pPr>
          </a:lstStyle>
          <a:p>
            <a:pPr lvl="0"/>
            <a:r>
              <a:rPr lang="da-DK"/>
              <a:t>Klik for at indsætte virksomhed</a:t>
            </a:r>
            <a:endParaRPr lang="da-DK" dirty="0"/>
          </a:p>
        </p:txBody>
      </p:sp>
      <p:sp>
        <p:nvSpPr>
          <p:cNvPr id="33" name="TextBox 8">
            <a:extLst>
              <a:ext uri="{FF2B5EF4-FFF2-40B4-BE49-F238E27FC236}">
                <a16:creationId xmlns:a16="http://schemas.microsoft.com/office/drawing/2014/main" id="{3F8274B9-A14B-4EF8-8547-543E8342075F}"/>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12" name="Pladsholder til tekst 9">
            <a:extLst>
              <a:ext uri="{FF2B5EF4-FFF2-40B4-BE49-F238E27FC236}">
                <a16:creationId xmlns:a16="http://schemas.microsoft.com/office/drawing/2014/main" id="{FBAD2409-8FA6-44A8-980A-AC5EF1EDB95E}"/>
              </a:ext>
            </a:extLst>
          </p:cNvPr>
          <p:cNvSpPr>
            <a:spLocks noGrp="1"/>
          </p:cNvSpPr>
          <p:nvPr>
            <p:ph type="body" sz="quarter" idx="21"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42112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hvidt logo til mørk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C26A0E6-6391-3B1A-8CE6-894498A6F9D0}"/>
              </a:ext>
            </a:extLst>
          </p:cNvPr>
          <p:cNvGraphicFramePr>
            <a:graphicFrameLocks noChangeAspect="1"/>
          </p:cNvGraphicFramePr>
          <p:nvPr userDrawn="1">
            <p:custDataLst>
              <p:tags r:id="rId1"/>
            </p:custDataLst>
            <p:extLst>
              <p:ext uri="{D42A27DB-BD31-4B8C-83A1-F6EECF244321}">
                <p14:modId xmlns:p14="http://schemas.microsoft.com/office/powerpoint/2010/main" val="3555992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7C26A0E6-6391-3B1A-8CE6-894498A6F9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bg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8" name="Pladsholder til tekst 9">
            <a:extLst>
              <a:ext uri="{FF2B5EF4-FFF2-40B4-BE49-F238E27FC236}">
                <a16:creationId xmlns:a16="http://schemas.microsoft.com/office/drawing/2014/main" id="{16F701CD-4BAF-4794-A72E-193C61A403C3}"/>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22" name="TextBox 8">
            <a:extLst>
              <a:ext uri="{FF2B5EF4-FFF2-40B4-BE49-F238E27FC236}">
                <a16:creationId xmlns:a16="http://schemas.microsoft.com/office/drawing/2014/main" id="{7B05331B-4732-4B64-9AE5-022C6BC76C13}"/>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21571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itat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EC12F142-4E09-486C-70DF-B4359EB7A1E0}"/>
              </a:ext>
            </a:extLst>
          </p:cNvPr>
          <p:cNvGraphicFramePr>
            <a:graphicFrameLocks noChangeAspect="1"/>
          </p:cNvGraphicFramePr>
          <p:nvPr userDrawn="1">
            <p:custDataLst>
              <p:tags r:id="rId1"/>
            </p:custDataLst>
            <p:extLst>
              <p:ext uri="{D42A27DB-BD31-4B8C-83A1-F6EECF244321}">
                <p14:modId xmlns:p14="http://schemas.microsoft.com/office/powerpoint/2010/main" val="3107001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EC12F142-4E09-486C-70DF-B4359EB7A1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27">
            <a:extLst>
              <a:ext uri="{FF2B5EF4-FFF2-40B4-BE49-F238E27FC236}">
                <a16:creationId xmlns:a16="http://schemas.microsoft.com/office/drawing/2014/main" id="{EC54937F-5C47-47DE-BBED-0C6D35450F6A}"/>
              </a:ext>
            </a:extLst>
          </p:cNvPr>
          <p:cNvSpPr>
            <a:spLocks noGrp="1"/>
          </p:cNvSpPr>
          <p:nvPr>
            <p:ph type="body" sz="quarter" idx="17" hasCustomPrompt="1"/>
          </p:nvPr>
        </p:nvSpPr>
        <p:spPr>
          <a:xfrm>
            <a:off x="982663" y="893763"/>
            <a:ext cx="9177337" cy="2641917"/>
          </a:xfrm>
        </p:spPr>
        <p:txBody>
          <a:bodyPr/>
          <a:lstStyle>
            <a:lvl1pPr marL="246063" indent="-246063" rtl="0">
              <a:buNone/>
              <a:defRPr sz="4800" b="1">
                <a:solidFill>
                  <a:schemeClr val="bg1"/>
                </a:solidFill>
              </a:defRPr>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11" name="Pladsholder til tekst 27">
            <a:extLst>
              <a:ext uri="{FF2B5EF4-FFF2-40B4-BE49-F238E27FC236}">
                <a16:creationId xmlns:a16="http://schemas.microsoft.com/office/drawing/2014/main" id="{4214CA9E-C795-4866-9FF0-38C28911BB9D}"/>
              </a:ext>
            </a:extLst>
          </p:cNvPr>
          <p:cNvSpPr>
            <a:spLocks noGrp="1"/>
          </p:cNvSpPr>
          <p:nvPr>
            <p:ph type="body" sz="quarter" idx="18" hasCustomPrompt="1"/>
          </p:nvPr>
        </p:nvSpPr>
        <p:spPr>
          <a:xfrm>
            <a:off x="982663" y="3901123"/>
            <a:ext cx="9177337" cy="559117"/>
          </a:xfrm>
        </p:spPr>
        <p:txBody>
          <a:bodyPr anchor="b"/>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12" name="Pladsholder til tekst 27">
            <a:extLst>
              <a:ext uri="{FF2B5EF4-FFF2-40B4-BE49-F238E27FC236}">
                <a16:creationId xmlns:a16="http://schemas.microsoft.com/office/drawing/2014/main" id="{C971CBE6-8195-46E1-AEA2-BD555ECCC0A9}"/>
              </a:ext>
            </a:extLst>
          </p:cNvPr>
          <p:cNvSpPr>
            <a:spLocks noGrp="1"/>
          </p:cNvSpPr>
          <p:nvPr>
            <p:ph type="body" sz="quarter" idx="19" hasCustomPrompt="1"/>
          </p:nvPr>
        </p:nvSpPr>
        <p:spPr>
          <a:xfrm>
            <a:off x="982663" y="4496240"/>
            <a:ext cx="9177337" cy="559117"/>
          </a:xfrm>
        </p:spPr>
        <p:txBody>
          <a:bodyPr anchor="t"/>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Virksomhed</a:t>
            </a:r>
            <a:endParaRPr lang="da-DK" dirty="0"/>
          </a:p>
        </p:txBody>
      </p:sp>
      <p:sp>
        <p:nvSpPr>
          <p:cNvPr id="7" name="Pladsholder til slidenummer 6">
            <a:extLst>
              <a:ext uri="{FF2B5EF4-FFF2-40B4-BE49-F238E27FC236}">
                <a16:creationId xmlns:a16="http://schemas.microsoft.com/office/drawing/2014/main" id="{FA5094E7-11C9-418B-BA06-9C3719BEDDDA}"/>
              </a:ext>
            </a:extLst>
          </p:cNvPr>
          <p:cNvSpPr>
            <a:spLocks noGrp="1"/>
          </p:cNvSpPr>
          <p:nvPr>
            <p:ph type="sldNum" sz="quarter" idx="2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9" name="Pladsholder til tekst 9">
            <a:extLst>
              <a:ext uri="{FF2B5EF4-FFF2-40B4-BE49-F238E27FC236}">
                <a16:creationId xmlns:a16="http://schemas.microsoft.com/office/drawing/2014/main" id="{7903A596-7BB0-412B-B416-763BFCF93DA7}"/>
              </a:ext>
            </a:extLst>
          </p:cNvPr>
          <p:cNvSpPr>
            <a:spLocks noGrp="1"/>
          </p:cNvSpPr>
          <p:nvPr>
            <p:ph type="body" sz="quarter" idx="23"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013684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251417E-2501-E881-FC04-B6D712425DBF}"/>
              </a:ext>
            </a:extLst>
          </p:cNvPr>
          <p:cNvGraphicFramePr>
            <a:graphicFrameLocks noChangeAspect="1"/>
          </p:cNvGraphicFramePr>
          <p:nvPr userDrawn="1">
            <p:custDataLst>
              <p:tags r:id="rId1"/>
            </p:custDataLst>
            <p:extLst>
              <p:ext uri="{D42A27DB-BD31-4B8C-83A1-F6EECF244321}">
                <p14:modId xmlns:p14="http://schemas.microsoft.com/office/powerpoint/2010/main" val="43456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251417E-2501-E881-FC04-B6D712425D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5" name="Slide Number Placeholder 4"/>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79996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991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ammen er vi ren energi">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2B34963-242D-90C7-1E7A-AB958EBC24B4}"/>
              </a:ext>
            </a:extLst>
          </p:cNvPr>
          <p:cNvGraphicFramePr>
            <a:graphicFrameLocks noChangeAspect="1"/>
          </p:cNvGraphicFramePr>
          <p:nvPr userDrawn="1">
            <p:custDataLst>
              <p:tags r:id="rId1"/>
            </p:custDataLst>
            <p:extLst>
              <p:ext uri="{D42A27DB-BD31-4B8C-83A1-F6EECF244321}">
                <p14:modId xmlns:p14="http://schemas.microsoft.com/office/powerpoint/2010/main" val="4091219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B2B34963-242D-90C7-1E7A-AB958EBC24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9">
            <a:extLst>
              <a:ext uri="{FF2B5EF4-FFF2-40B4-BE49-F238E27FC236}">
                <a16:creationId xmlns:a16="http://schemas.microsoft.com/office/drawing/2014/main" id="{B1EB893E-E72C-4865-BCEB-316B4E1923B0}"/>
              </a:ext>
            </a:extLst>
          </p:cNvPr>
          <p:cNvSpPr>
            <a:spLocks noGrp="1"/>
          </p:cNvSpPr>
          <p:nvPr>
            <p:ph type="body" sz="quarter" idx="16" hasCustomPrompt="1"/>
          </p:nvPr>
        </p:nvSpPr>
        <p:spPr>
          <a:xfrm>
            <a:off x="9221040" y="5739281"/>
            <a:ext cx="2404504"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telefonnummer (+45 xxxx xxxx</a:t>
            </a:r>
            <a:endParaRPr lang="da-DK" dirty="0"/>
          </a:p>
        </p:txBody>
      </p:sp>
      <p:sp>
        <p:nvSpPr>
          <p:cNvPr id="15" name="Tekstfelt 14">
            <a:extLst>
              <a:ext uri="{FF2B5EF4-FFF2-40B4-BE49-F238E27FC236}">
                <a16:creationId xmlns:a16="http://schemas.microsoft.com/office/drawing/2014/main" id="{0361AE4B-7609-4632-9401-0DC42BA537BD}"/>
              </a:ext>
            </a:extLst>
          </p:cNvPr>
          <p:cNvSpPr txBox="1"/>
          <p:nvPr userDrawn="1"/>
        </p:nvSpPr>
        <p:spPr>
          <a:xfrm>
            <a:off x="9652758" y="5166816"/>
            <a:ext cx="1972786" cy="184666"/>
          </a:xfrm>
          <a:prstGeom prst="rect">
            <a:avLst/>
          </a:prstGeom>
          <a:noFill/>
        </p:spPr>
        <p:txBody>
          <a:bodyPr wrap="square" lIns="0" tIns="0" rIns="0" bIns="0" anchor="t">
            <a:noAutofit/>
          </a:bodyPr>
          <a:lstStyle/>
          <a:p>
            <a:pPr algn="r" rtl="0"/>
            <a:r>
              <a:rPr lang="da-DK" sz="1200" b="1">
                <a:solidFill>
                  <a:schemeClr val="bg1"/>
                </a:solidFill>
              </a:rPr>
              <a:t>NRGi</a:t>
            </a:r>
            <a:endParaRPr lang="da-DK" sz="1200" b="1" dirty="0">
              <a:solidFill>
                <a:schemeClr val="bg1"/>
              </a:solidFill>
            </a:endParaRPr>
          </a:p>
        </p:txBody>
      </p:sp>
      <p:sp>
        <p:nvSpPr>
          <p:cNvPr id="16" name="Tekstfelt 15">
            <a:extLst>
              <a:ext uri="{FF2B5EF4-FFF2-40B4-BE49-F238E27FC236}">
                <a16:creationId xmlns:a16="http://schemas.microsoft.com/office/drawing/2014/main" id="{37E301B3-E7D6-40A4-963F-25C6883E5A50}"/>
              </a:ext>
            </a:extLst>
          </p:cNvPr>
          <p:cNvSpPr txBox="1"/>
          <p:nvPr userDrawn="1"/>
        </p:nvSpPr>
        <p:spPr>
          <a:xfrm>
            <a:off x="9652758" y="5536148"/>
            <a:ext cx="1972786" cy="184666"/>
          </a:xfrm>
          <a:prstGeom prst="rect">
            <a:avLst/>
          </a:prstGeom>
          <a:noFill/>
        </p:spPr>
        <p:txBody>
          <a:bodyPr wrap="square" lIns="0" tIns="0" rIns="0" bIns="0" anchor="t">
            <a:noAutofit/>
          </a:bodyPr>
          <a:lstStyle/>
          <a:p>
            <a:pPr algn="r" rtl="0"/>
            <a:r>
              <a:rPr lang="da-DK" sz="1200">
                <a:solidFill>
                  <a:schemeClr val="bg1"/>
                </a:solidFill>
              </a:rPr>
              <a:t>DK-8200 Aarhus N</a:t>
            </a:r>
            <a:endParaRPr lang="da-DK" sz="1200" dirty="0">
              <a:solidFill>
                <a:schemeClr val="bg1"/>
              </a:solidFill>
            </a:endParaRPr>
          </a:p>
        </p:txBody>
      </p:sp>
      <p:sp>
        <p:nvSpPr>
          <p:cNvPr id="20" name="Tekstfelt 19">
            <a:extLst>
              <a:ext uri="{FF2B5EF4-FFF2-40B4-BE49-F238E27FC236}">
                <a16:creationId xmlns:a16="http://schemas.microsoft.com/office/drawing/2014/main" id="{E1A26097-CD01-4F99-BE32-FB4F5B7EEBCC}"/>
              </a:ext>
            </a:extLst>
          </p:cNvPr>
          <p:cNvSpPr txBox="1"/>
          <p:nvPr userDrawn="1"/>
        </p:nvSpPr>
        <p:spPr>
          <a:xfrm>
            <a:off x="9652758" y="6090146"/>
            <a:ext cx="1972786" cy="184666"/>
          </a:xfrm>
          <a:prstGeom prst="rect">
            <a:avLst/>
          </a:prstGeom>
          <a:noFill/>
        </p:spPr>
        <p:txBody>
          <a:bodyPr wrap="square" lIns="0" tIns="0" rIns="0" bIns="0" anchor="t">
            <a:noAutofit/>
          </a:bodyPr>
          <a:lstStyle/>
          <a:p>
            <a:pPr algn="r" rtl="0"/>
            <a:r>
              <a:rPr lang="da-DK" sz="1200">
                <a:solidFill>
                  <a:schemeClr val="bg1"/>
                </a:solidFill>
              </a:rPr>
              <a:t>NRGi.dk</a:t>
            </a:r>
            <a:endParaRPr lang="da-DK" sz="1200" dirty="0">
              <a:solidFill>
                <a:schemeClr val="bg1"/>
              </a:solidFill>
            </a:endParaRPr>
          </a:p>
        </p:txBody>
      </p:sp>
      <p:sp>
        <p:nvSpPr>
          <p:cNvPr id="21" name="Tekstfelt 20">
            <a:extLst>
              <a:ext uri="{FF2B5EF4-FFF2-40B4-BE49-F238E27FC236}">
                <a16:creationId xmlns:a16="http://schemas.microsoft.com/office/drawing/2014/main" id="{5A838974-69ED-4C19-A90E-05DBD42D201D}"/>
              </a:ext>
            </a:extLst>
          </p:cNvPr>
          <p:cNvSpPr txBox="1"/>
          <p:nvPr userDrawn="1"/>
        </p:nvSpPr>
        <p:spPr>
          <a:xfrm>
            <a:off x="9652758" y="5351482"/>
            <a:ext cx="1972786" cy="184666"/>
          </a:xfrm>
          <a:prstGeom prst="rect">
            <a:avLst/>
          </a:prstGeom>
          <a:noFill/>
        </p:spPr>
        <p:txBody>
          <a:bodyPr wrap="square" lIns="0" tIns="0" rIns="0" bIns="0" anchor="t">
            <a:noAutofit/>
          </a:bodyPr>
          <a:lstStyle/>
          <a:p>
            <a:pPr algn="r" rtl="0"/>
            <a:r>
              <a:rPr lang="da-DK" sz="1200">
                <a:solidFill>
                  <a:schemeClr val="bg1"/>
                </a:solidFill>
              </a:rPr>
              <a:t>Dusager 22</a:t>
            </a:r>
            <a:endParaRPr lang="da-DK" sz="1200" dirty="0">
              <a:solidFill>
                <a:schemeClr val="bg1"/>
              </a:solidFill>
            </a:endParaRPr>
          </a:p>
        </p:txBody>
      </p:sp>
      <p:sp>
        <p:nvSpPr>
          <p:cNvPr id="22" name="Pladsholder til tekst 9">
            <a:extLst>
              <a:ext uri="{FF2B5EF4-FFF2-40B4-BE49-F238E27FC236}">
                <a16:creationId xmlns:a16="http://schemas.microsoft.com/office/drawing/2014/main" id="{A956F20C-AA17-48A2-83B5-1B535A976945}"/>
              </a:ext>
            </a:extLst>
          </p:cNvPr>
          <p:cNvSpPr>
            <a:spLocks noGrp="1"/>
          </p:cNvSpPr>
          <p:nvPr>
            <p:ph type="body" sz="quarter" idx="17" hasCustomPrompt="1"/>
          </p:nvPr>
        </p:nvSpPr>
        <p:spPr>
          <a:xfrm>
            <a:off x="9798121" y="5923947"/>
            <a:ext cx="1827423"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email (xxxx@nrgi.dk</a:t>
            </a:r>
            <a:r>
              <a:rPr lang="da-DK" sz="1200">
                <a:solidFill>
                  <a:schemeClr val="bg1"/>
                </a:solidFill>
              </a:rPr>
              <a:t>)</a:t>
            </a:r>
            <a:endParaRPr lang="da-DK" dirty="0"/>
          </a:p>
        </p:txBody>
      </p:sp>
      <p:sp>
        <p:nvSpPr>
          <p:cNvPr id="37" name="Pladsholder til slidenummer 36">
            <a:extLst>
              <a:ext uri="{FF2B5EF4-FFF2-40B4-BE49-F238E27FC236}">
                <a16:creationId xmlns:a16="http://schemas.microsoft.com/office/drawing/2014/main" id="{DBA9BEEB-9A9C-4E0D-B111-7218E5CD52D1}"/>
              </a:ext>
            </a:extLst>
          </p:cNvPr>
          <p:cNvSpPr>
            <a:spLocks noGrp="1"/>
          </p:cNvSpPr>
          <p:nvPr>
            <p:ph type="sldNum" sz="quarter" idx="20"/>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7" name="Pladsholder til tekst 9">
            <a:extLst>
              <a:ext uri="{FF2B5EF4-FFF2-40B4-BE49-F238E27FC236}">
                <a16:creationId xmlns:a16="http://schemas.microsoft.com/office/drawing/2014/main" id="{11958930-3179-4A2E-8155-875EC59FE57F}"/>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4" name="Pladsholder til tekst 3">
            <a:extLst>
              <a:ext uri="{FF2B5EF4-FFF2-40B4-BE49-F238E27FC236}">
                <a16:creationId xmlns:a16="http://schemas.microsoft.com/office/drawing/2014/main" id="{87C095F8-A024-4A35-99AE-5042B63313B1}"/>
              </a:ext>
            </a:extLst>
          </p:cNvPr>
          <p:cNvSpPr>
            <a:spLocks noGrp="1"/>
          </p:cNvSpPr>
          <p:nvPr>
            <p:ph type="body" sz="quarter" idx="22"/>
          </p:nvPr>
        </p:nvSpPr>
        <p:spPr>
          <a:xfrm>
            <a:off x="334963" y="2541949"/>
            <a:ext cx="11522075" cy="1112951"/>
          </a:xfrm>
        </p:spPr>
        <p:txBody>
          <a:bodyPr anchor="b"/>
          <a:lstStyle>
            <a:lvl1pPr marL="0" indent="0" algn="ctr" rtl="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endParaRPr lang="da-DK" dirty="0"/>
          </a:p>
        </p:txBody>
      </p:sp>
    </p:spTree>
    <p:extLst>
      <p:ext uri="{BB962C8B-B14F-4D97-AF65-F5344CB8AC3E}">
        <p14:creationId xmlns:p14="http://schemas.microsoft.com/office/powerpoint/2010/main" val="3945193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grønt logo til lys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3B33204-4D07-26B3-C91D-431E834A3215}"/>
              </a:ext>
            </a:extLst>
          </p:cNvPr>
          <p:cNvGraphicFramePr>
            <a:graphicFrameLocks noChangeAspect="1"/>
          </p:cNvGraphicFramePr>
          <p:nvPr userDrawn="1">
            <p:custDataLst>
              <p:tags r:id="rId1"/>
            </p:custDataLst>
            <p:extLst>
              <p:ext uri="{D42A27DB-BD31-4B8C-83A1-F6EECF244321}">
                <p14:modId xmlns:p14="http://schemas.microsoft.com/office/powerpoint/2010/main" val="3981872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13B33204-4D07-26B3-C91D-431E834A32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accent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15" name="TextBox 8">
            <a:extLst>
              <a:ext uri="{FF2B5EF4-FFF2-40B4-BE49-F238E27FC236}">
                <a16:creationId xmlns:a16="http://schemas.microsoft.com/office/drawing/2014/main" id="{D3B39772-6EF8-414F-B8CA-9572DA8DE679}"/>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6" name="Slide Number Placeholder 5"/>
          <p:cNvSpPr>
            <a:spLocks noGrp="1"/>
          </p:cNvSpPr>
          <p:nvPr>
            <p:ph type="sldNum" sz="quarter" idx="12"/>
          </p:nvPr>
        </p:nvSpPr>
        <p:spPr/>
        <p:txBody>
          <a:bodyPr/>
          <a:lstStyle>
            <a:lvl1pPr rtl="0">
              <a:defRPr>
                <a:solidFill>
                  <a:schemeClr val="accent1"/>
                </a:solidFill>
              </a:defRPr>
            </a:lvl1pPr>
          </a:lstStyle>
          <a:p>
            <a:fld id="{4803DD7B-12C8-43B8-9F45-989336E79744}" type="slidenum">
              <a:rPr lang="da-DK" smtClean="0"/>
              <a:pPr/>
              <a:t>‹nr.›</a:t>
            </a:fld>
            <a:endParaRPr lang="da-DK" dirty="0"/>
          </a:p>
        </p:txBody>
      </p:sp>
      <p:sp>
        <p:nvSpPr>
          <p:cNvPr id="11" name="Pladsholder til tekst 9">
            <a:extLst>
              <a:ext uri="{FF2B5EF4-FFF2-40B4-BE49-F238E27FC236}">
                <a16:creationId xmlns:a16="http://schemas.microsoft.com/office/drawing/2014/main" id="{64FB9D14-6354-4776-99DE-6F2AC7FCCC10}"/>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2903942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reaker med fuldt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E13597B-E899-28DA-2685-B261BE4EC78C}"/>
              </a:ext>
            </a:extLst>
          </p:cNvPr>
          <p:cNvGraphicFramePr>
            <a:graphicFrameLocks noChangeAspect="1"/>
          </p:cNvGraphicFramePr>
          <p:nvPr userDrawn="1">
            <p:custDataLst>
              <p:tags r:id="rId1"/>
            </p:custDataLst>
            <p:extLst>
              <p:ext uri="{D42A27DB-BD31-4B8C-83A1-F6EECF244321}">
                <p14:modId xmlns:p14="http://schemas.microsoft.com/office/powerpoint/2010/main" val="2352773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E13597B-E899-28DA-2685-B261BE4EC7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TextBox 8">
            <a:extLst>
              <a:ext uri="{FF2B5EF4-FFF2-40B4-BE49-F238E27FC236}">
                <a16:creationId xmlns:a16="http://schemas.microsoft.com/office/drawing/2014/main" id="{3E26791D-912A-4A89-B575-16A619848A0E}"/>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bg1"/>
                </a:solidFill>
              </a:defRPr>
            </a:lvl1pPr>
          </a:lstStyle>
          <a:p>
            <a:r>
              <a:rPr lang="da-DK" noProof="0"/>
              <a:t>Breaker – klik for at redigere titeltypografien i masteren</a:t>
            </a:r>
            <a:endParaRPr lang="da-DK" noProof="0" dirty="0"/>
          </a:p>
        </p:txBody>
      </p:sp>
      <p:sp>
        <p:nvSpPr>
          <p:cNvPr id="10" name="Pladsholder til tekst 9">
            <a:extLst>
              <a:ext uri="{FF2B5EF4-FFF2-40B4-BE49-F238E27FC236}">
                <a16:creationId xmlns:a16="http://schemas.microsoft.com/office/drawing/2014/main" id="{4E5F478B-2AF2-4DD2-BB59-38960637209E}"/>
              </a:ext>
            </a:extLst>
          </p:cNvPr>
          <p:cNvSpPr>
            <a:spLocks noGrp="1"/>
          </p:cNvSpPr>
          <p:nvPr>
            <p:ph type="body" sz="quarter" idx="16" hasCustomPrompt="1"/>
          </p:nvPr>
        </p:nvSpPr>
        <p:spPr>
          <a:xfrm>
            <a:off x="0"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377740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ker med farve">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19A314B-22AD-EFCE-EA25-5C90DBDE93F0}"/>
              </a:ext>
            </a:extLst>
          </p:cNvPr>
          <p:cNvGraphicFramePr>
            <a:graphicFrameLocks noChangeAspect="1"/>
          </p:cNvGraphicFramePr>
          <p:nvPr userDrawn="1">
            <p:custDataLst>
              <p:tags r:id="rId1"/>
            </p:custDataLst>
            <p:extLst>
              <p:ext uri="{D42A27DB-BD31-4B8C-83A1-F6EECF244321}">
                <p14:modId xmlns:p14="http://schemas.microsoft.com/office/powerpoint/2010/main" val="3350954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19A314B-22AD-EFCE-EA25-5C90DBDE93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accent2"/>
                </a:solidFill>
              </a:defRPr>
            </a:lvl1pPr>
          </a:lstStyle>
          <a:p>
            <a:r>
              <a:rPr lang="da-DK" noProof="0"/>
              <a:t>Breaker – klik for at redigere 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32" name="TextBox 8">
            <a:extLst>
              <a:ext uri="{FF2B5EF4-FFF2-40B4-BE49-F238E27FC236}">
                <a16:creationId xmlns:a16="http://schemas.microsoft.com/office/drawing/2014/main" id="{A3BB2A3B-E5DD-409B-948F-9E8E9C0DE4C3}"/>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33" name="Billede 32">
            <a:extLst>
              <a:ext uri="{FF2B5EF4-FFF2-40B4-BE49-F238E27FC236}">
                <a16:creationId xmlns:a16="http://schemas.microsoft.com/office/drawing/2014/main" id="{199B2DD0-AF0F-450E-8BC2-669B53CE4D12}"/>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34" name="TextBox 8">
            <a:extLst>
              <a:ext uri="{FF2B5EF4-FFF2-40B4-BE49-F238E27FC236}">
                <a16:creationId xmlns:a16="http://schemas.microsoft.com/office/drawing/2014/main" id="{D8329A9B-7465-4D18-8C10-A6F4DC3954EC}"/>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35" name="Billede 34">
            <a:extLst>
              <a:ext uri="{FF2B5EF4-FFF2-40B4-BE49-F238E27FC236}">
                <a16:creationId xmlns:a16="http://schemas.microsoft.com/office/drawing/2014/main" id="{6D1350DD-259B-45C3-B163-F3CA3EC73685}"/>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36" name="Billede 35">
            <a:extLst>
              <a:ext uri="{FF2B5EF4-FFF2-40B4-BE49-F238E27FC236}">
                <a16:creationId xmlns:a16="http://schemas.microsoft.com/office/drawing/2014/main" id="{BD7F83F9-AECA-46E1-AEE8-CF54361FD732}"/>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2" name="Pladsholder til tekst 9">
            <a:extLst>
              <a:ext uri="{FF2B5EF4-FFF2-40B4-BE49-F238E27FC236}">
                <a16:creationId xmlns:a16="http://schemas.microsoft.com/office/drawing/2014/main" id="{7D216729-A8D1-4335-BE16-89F4384AC488}"/>
              </a:ext>
            </a:extLst>
          </p:cNvPr>
          <p:cNvSpPr>
            <a:spLocks noGrp="1"/>
          </p:cNvSpPr>
          <p:nvPr>
            <p:ph type="body" sz="quarter" idx="17"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80347919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39A8324-4EAB-D001-BF91-8F238CF8521C}"/>
              </a:ext>
            </a:extLst>
          </p:cNvPr>
          <p:cNvGraphicFramePr>
            <a:graphicFrameLocks noChangeAspect="1"/>
          </p:cNvGraphicFramePr>
          <p:nvPr userDrawn="1">
            <p:custDataLst>
              <p:tags r:id="rId1"/>
            </p:custDataLst>
            <p:extLst>
              <p:ext uri="{D42A27DB-BD31-4B8C-83A1-F6EECF244321}">
                <p14:modId xmlns:p14="http://schemas.microsoft.com/office/powerpoint/2010/main" val="16083773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39A8324-4EAB-D001-BF91-8F238CF852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2C1918C-9363-4876-BE81-A1CD339A2D47}"/>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1F8DDE5-E09E-4851-80C7-9117A55BBA61}"/>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529B0911-F7F1-4774-A696-6B9D2735D4E2}"/>
              </a:ext>
            </a:extLst>
          </p:cNvPr>
          <p:cNvSpPr>
            <a:spLocks noGrp="1"/>
          </p:cNvSpPr>
          <p:nvPr>
            <p:ph type="body" sz="quarter" idx="14"/>
          </p:nvPr>
        </p:nvSpPr>
        <p:spPr>
          <a:xfrm>
            <a:off x="982663"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6" name="Pladsholder til tekst 11">
            <a:extLst>
              <a:ext uri="{FF2B5EF4-FFF2-40B4-BE49-F238E27FC236}">
                <a16:creationId xmlns:a16="http://schemas.microsoft.com/office/drawing/2014/main" id="{EAB1C4A3-F47C-4231-AAC2-76E60133E4E9}"/>
              </a:ext>
            </a:extLst>
          </p:cNvPr>
          <p:cNvSpPr>
            <a:spLocks noGrp="1"/>
          </p:cNvSpPr>
          <p:nvPr>
            <p:ph type="body" sz="quarter" idx="15"/>
          </p:nvPr>
        </p:nvSpPr>
        <p:spPr>
          <a:xfrm>
            <a:off x="6265865"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9" name="Pladsholder til tekst 18">
            <a:extLst>
              <a:ext uri="{FF2B5EF4-FFF2-40B4-BE49-F238E27FC236}">
                <a16:creationId xmlns:a16="http://schemas.microsoft.com/office/drawing/2014/main" id="{93B756E9-F541-497F-92B6-1332822426C2}"/>
              </a:ext>
            </a:extLst>
          </p:cNvPr>
          <p:cNvSpPr>
            <a:spLocks noGrp="1"/>
          </p:cNvSpPr>
          <p:nvPr>
            <p:ph type="body" sz="quarter" idx="16" hasCustomPrompt="1"/>
          </p:nvPr>
        </p:nvSpPr>
        <p:spPr>
          <a:xfrm>
            <a:off x="5911214"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
        <p:nvSpPr>
          <p:cNvPr id="20" name="Pladsholder til tekst 18">
            <a:extLst>
              <a:ext uri="{FF2B5EF4-FFF2-40B4-BE49-F238E27FC236}">
                <a16:creationId xmlns:a16="http://schemas.microsoft.com/office/drawing/2014/main" id="{526EFD36-E395-47FA-A4C9-907A4C94848A}"/>
              </a:ext>
            </a:extLst>
          </p:cNvPr>
          <p:cNvSpPr>
            <a:spLocks noGrp="1"/>
          </p:cNvSpPr>
          <p:nvPr>
            <p:ph type="body" sz="quarter" idx="17" hasCustomPrompt="1"/>
          </p:nvPr>
        </p:nvSpPr>
        <p:spPr>
          <a:xfrm>
            <a:off x="11194415"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Tree>
    <p:extLst>
      <p:ext uri="{BB962C8B-B14F-4D97-AF65-F5344CB8AC3E}">
        <p14:creationId xmlns:p14="http://schemas.microsoft.com/office/powerpoint/2010/main" val="150134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og indhold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8E3A7EA-62A4-417F-AC41-59F565D68C59}"/>
              </a:ext>
            </a:extLst>
          </p:cNvPr>
          <p:cNvGraphicFramePr>
            <a:graphicFrameLocks noChangeAspect="1"/>
          </p:cNvGraphicFramePr>
          <p:nvPr userDrawn="1">
            <p:custDataLst>
              <p:tags r:id="rId1"/>
            </p:custDataLst>
            <p:extLst>
              <p:ext uri="{D42A27DB-BD31-4B8C-83A1-F6EECF244321}">
                <p14:modId xmlns:p14="http://schemas.microsoft.com/office/powerpoint/2010/main" val="281571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8E3A7EA-62A4-417F-AC41-59F565D68C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solidFill>
                  <a:schemeClr val="tx1"/>
                </a:solidFill>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13561"/>
            <a:ext cx="7958137" cy="4352290"/>
          </a:xfrm>
        </p:spPr>
        <p:txBody>
          <a:bodyPr/>
          <a:lstStyle>
            <a:lvl1pPr rtl="0">
              <a:defRPr>
                <a:solidFill>
                  <a:schemeClr val="tx1"/>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TextBox 8">
            <a:extLst>
              <a:ext uri="{FF2B5EF4-FFF2-40B4-BE49-F238E27FC236}">
                <a16:creationId xmlns:a16="http://schemas.microsoft.com/office/drawing/2014/main" id="{CDB01046-B639-4C51-B121-93BF127467C5}"/>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11" name="Billede 10">
            <a:extLst>
              <a:ext uri="{FF2B5EF4-FFF2-40B4-BE49-F238E27FC236}">
                <a16:creationId xmlns:a16="http://schemas.microsoft.com/office/drawing/2014/main" id="{86FC607F-A981-4CD2-B468-1AD8A2923433}"/>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12" name="TextBox 8">
            <a:extLst>
              <a:ext uri="{FF2B5EF4-FFF2-40B4-BE49-F238E27FC236}">
                <a16:creationId xmlns:a16="http://schemas.microsoft.com/office/drawing/2014/main" id="{0941A88B-2C47-4D26-B718-CF388930B536}"/>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13" name="Billede 12">
            <a:extLst>
              <a:ext uri="{FF2B5EF4-FFF2-40B4-BE49-F238E27FC236}">
                <a16:creationId xmlns:a16="http://schemas.microsoft.com/office/drawing/2014/main" id="{7CEBFC1D-C250-413D-8E83-9AA4AD28DBA6}"/>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14" name="Billede 13">
            <a:extLst>
              <a:ext uri="{FF2B5EF4-FFF2-40B4-BE49-F238E27FC236}">
                <a16:creationId xmlns:a16="http://schemas.microsoft.com/office/drawing/2014/main" id="{9AA83616-686F-4BA2-9DEF-C78B9BF290D3}"/>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7" name="Pladsholder til slidenummer 16">
            <a:extLst>
              <a:ext uri="{FF2B5EF4-FFF2-40B4-BE49-F238E27FC236}">
                <a16:creationId xmlns:a16="http://schemas.microsoft.com/office/drawing/2014/main" id="{0496EE00-B7B1-4FBC-AE5D-1ED4C224E899}"/>
              </a:ext>
            </a:extLst>
          </p:cNvPr>
          <p:cNvSpPr>
            <a:spLocks noGrp="1"/>
          </p:cNvSpPr>
          <p:nvPr>
            <p:ph type="sldNum" sz="quarter" idx="19"/>
          </p:nvPr>
        </p:nvSpPr>
        <p:spPr/>
        <p:txBody>
          <a:bodyPr/>
          <a:lstStyle>
            <a:lvl1pPr rtl="0">
              <a:defRPr>
                <a:solidFill>
                  <a:schemeClr val="tx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5C039EB7-1A5B-4652-B373-381F14A78A78}"/>
              </a:ext>
            </a:extLst>
          </p:cNvPr>
          <p:cNvSpPr>
            <a:spLocks noGrp="1"/>
          </p:cNvSpPr>
          <p:nvPr>
            <p:ph type="body" sz="quarter" idx="20"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3488991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og indho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1B7D2480-7036-710B-1778-3F9B8F54412B}"/>
              </a:ext>
            </a:extLst>
          </p:cNvPr>
          <p:cNvGraphicFramePr>
            <a:graphicFrameLocks noChangeAspect="1"/>
          </p:cNvGraphicFramePr>
          <p:nvPr userDrawn="1">
            <p:custDataLst>
              <p:tags r:id="rId1"/>
            </p:custDataLst>
            <p:extLst>
              <p:ext uri="{D42A27DB-BD31-4B8C-83A1-F6EECF244321}">
                <p14:modId xmlns:p14="http://schemas.microsoft.com/office/powerpoint/2010/main" val="3169768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1B7D2480-7036-710B-1778-3F9B8F5441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08163"/>
            <a:ext cx="7958137" cy="4357688"/>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ladsholder til slidenummer 9">
            <a:extLst>
              <a:ext uri="{FF2B5EF4-FFF2-40B4-BE49-F238E27FC236}">
                <a16:creationId xmlns:a16="http://schemas.microsoft.com/office/drawing/2014/main" id="{CD368082-6B4C-4E17-B467-EDE690A0632A}"/>
              </a:ext>
            </a:extLst>
          </p:cNvPr>
          <p:cNvSpPr>
            <a:spLocks noGrp="1"/>
          </p:cNvSpPr>
          <p:nvPr>
            <p:ph type="sldNum" sz="quarter" idx="16"/>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1576694700"/>
      </p:ext>
    </p:extLst>
  </p:cSld>
  <p:clrMapOvr>
    <a:masterClrMapping/>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og indhold med lille margin">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44E94A3-94F7-4876-BD09-C61C8FBD6718}"/>
              </a:ext>
            </a:extLst>
          </p:cNvPr>
          <p:cNvGraphicFramePr>
            <a:graphicFrameLocks noChangeAspect="1"/>
          </p:cNvGraphicFramePr>
          <p:nvPr userDrawn="1">
            <p:custDataLst>
              <p:tags r:id="rId1"/>
            </p:custDataLst>
            <p:extLst>
              <p:ext uri="{D42A27DB-BD31-4B8C-83A1-F6EECF244321}">
                <p14:modId xmlns:p14="http://schemas.microsoft.com/office/powerpoint/2010/main" val="1515210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44E94A3-94F7-4876-BD09-C61C8FBD67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DABB80B-B68E-403D-8533-538037F78BC9}"/>
              </a:ext>
            </a:extLst>
          </p:cNvPr>
          <p:cNvSpPr>
            <a:spLocks noGrp="1"/>
          </p:cNvSpPr>
          <p:nvPr>
            <p:ph type="title"/>
          </p:nvPr>
        </p:nvSpPr>
        <p:spPr>
          <a:xfrm>
            <a:off x="982663" y="229827"/>
            <a:ext cx="10874375" cy="633379"/>
          </a:xfrm>
        </p:spPr>
        <p:txBody>
          <a:bodyPr vert="horz" anchor="t">
            <a:noAutofit/>
          </a:bodyPr>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79AA1BE-5B22-4EEB-81F8-ABE92B61A72F}"/>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9" name="Pladsholder til indhold 8">
            <a:extLst>
              <a:ext uri="{FF2B5EF4-FFF2-40B4-BE49-F238E27FC236}">
                <a16:creationId xmlns:a16="http://schemas.microsoft.com/office/drawing/2014/main" id="{AE3E6A7E-4961-403F-A8EA-EB08707ECA2C}"/>
              </a:ext>
            </a:extLst>
          </p:cNvPr>
          <p:cNvSpPr>
            <a:spLocks noGrp="1"/>
          </p:cNvSpPr>
          <p:nvPr>
            <p:ph sz="quarter" idx="13"/>
          </p:nvPr>
        </p:nvSpPr>
        <p:spPr>
          <a:xfrm>
            <a:off x="982663" y="1088631"/>
            <a:ext cx="10874375" cy="5077220"/>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650753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DE25FA5-E514-CFB8-9A3C-3E423FEA643B}"/>
              </a:ext>
            </a:extLst>
          </p:cNvPr>
          <p:cNvGraphicFramePr>
            <a:graphicFrameLocks noChangeAspect="1"/>
          </p:cNvGraphicFramePr>
          <p:nvPr userDrawn="1">
            <p:custDataLst>
              <p:tags r:id="rId25"/>
            </p:custDataLst>
            <p:extLst>
              <p:ext uri="{D42A27DB-BD31-4B8C-83A1-F6EECF244321}">
                <p14:modId xmlns:p14="http://schemas.microsoft.com/office/powerpoint/2010/main" val="2303792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47" imgH="348" progId="TCLayout.ActiveDocument.1">
                  <p:embed/>
                </p:oleObj>
              </mc:Choice>
              <mc:Fallback>
                <p:oleObj name="think-cell Slide" r:id="rId26" imgW="347" imgH="348" progId="TCLayout.ActiveDocument.1">
                  <p:embed/>
                  <p:pic>
                    <p:nvPicPr>
                      <p:cNvPr id="5" name="Objekt 4" hidden="1">
                        <a:extLst>
                          <a:ext uri="{FF2B5EF4-FFF2-40B4-BE49-F238E27FC236}">
                            <a16:creationId xmlns:a16="http://schemas.microsoft.com/office/drawing/2014/main" id="{DDE25FA5-E514-CFB8-9A3C-3E423FEA643B}"/>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982663" y="243409"/>
            <a:ext cx="10874375" cy="1292496"/>
          </a:xfrm>
          <a:prstGeom prst="rect">
            <a:avLst/>
          </a:prstGeom>
        </p:spPr>
        <p:txBody>
          <a:bodyPr vert="horz" lIns="0" tIns="0" rIns="0" bIns="0" rtlCol="0" anchor="b">
            <a:noAutofit/>
          </a:bodyPr>
          <a:lstStyle/>
          <a:p>
            <a:r>
              <a:rPr lang="da-DK" noProof="0"/>
              <a:t>Klik for at redigere titeltypografien i masteren</a:t>
            </a:r>
            <a:endParaRPr lang="da-DK" noProof="0" dirty="0"/>
          </a:p>
        </p:txBody>
      </p:sp>
      <p:sp>
        <p:nvSpPr>
          <p:cNvPr id="3" name="Text Placeholder 2"/>
          <p:cNvSpPr>
            <a:spLocks noGrp="1"/>
          </p:cNvSpPr>
          <p:nvPr>
            <p:ph type="body" idx="1"/>
          </p:nvPr>
        </p:nvSpPr>
        <p:spPr>
          <a:xfrm>
            <a:off x="982663" y="1813561"/>
            <a:ext cx="10874375" cy="4352290"/>
          </a:xfrm>
          <a:prstGeom prst="rect">
            <a:avLst/>
          </a:prstGeom>
        </p:spPr>
        <p:txBody>
          <a:bodyPr vert="horz" lIns="0" tIns="0" rIns="0" bIns="0" rtlCol="0">
            <a:noAutofit/>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endParaRPr lang="da-DK" noProof="0" dirty="0"/>
          </a:p>
        </p:txBody>
      </p:sp>
      <p:sp>
        <p:nvSpPr>
          <p:cNvPr id="6" name="Slide Number Placeholder 5"/>
          <p:cNvSpPr>
            <a:spLocks noGrp="1"/>
          </p:cNvSpPr>
          <p:nvPr>
            <p:ph type="sldNum" sz="quarter" idx="4"/>
          </p:nvPr>
        </p:nvSpPr>
        <p:spPr>
          <a:xfrm>
            <a:off x="11457940" y="6443507"/>
            <a:ext cx="399097" cy="184666"/>
          </a:xfrm>
          <a:prstGeom prst="rect">
            <a:avLst/>
          </a:prstGeom>
        </p:spPr>
        <p:txBody>
          <a:bodyPr vert="horz" wrap="square" lIns="0" tIns="0" rIns="0" bIns="0" rtlCol="0" anchor="ctr">
            <a:spAutoFit/>
          </a:bodyPr>
          <a:lstStyle>
            <a:lvl1pPr algn="r" rtl="0">
              <a:defRPr sz="1200">
                <a:solidFill>
                  <a:schemeClr val="accent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41CBECE6-4121-4040-93C2-1D43AFE5C05D}"/>
              </a:ext>
            </a:extLst>
          </p:cNvPr>
          <p:cNvSpPr txBox="1">
            <a:spLocks/>
          </p:cNvSpPr>
          <p:nvPr userDrawn="1"/>
        </p:nvSpPr>
        <p:spPr>
          <a:xfrm>
            <a:off x="-1905" y="6308725"/>
            <a:ext cx="1965316" cy="314508"/>
          </a:xfrm>
          <a:prstGeom prst="rect">
            <a:avLst/>
          </a:prstGeom>
          <a:blipFill dpi="0"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a:blipFill>
        </p:spPr>
        <p:txBody>
          <a:bodyPr/>
          <a:lstStyle>
            <a:lvl1pPr marL="0" indent="0" algn="l" defTabSz="914400" rtl="0" eaLnBrk="1" latinLnBrk="0" hangingPunct="1">
              <a:lnSpc>
                <a:spcPct val="90000"/>
              </a:lnSpc>
              <a:spcBef>
                <a:spcPts val="600"/>
              </a:spcBef>
              <a:buFont typeface="Arial" pitchFamily="34" charset="0"/>
              <a:buNone/>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rtl="0"/>
            <a:r>
              <a:rPr lang="da-DK"/>
              <a:t> </a:t>
            </a:r>
            <a:endParaRPr lang="da-DK" dirty="0"/>
          </a:p>
        </p:txBody>
      </p:sp>
    </p:spTree>
    <p:extLst>
      <p:ext uri="{BB962C8B-B14F-4D97-AF65-F5344CB8AC3E}">
        <p14:creationId xmlns:p14="http://schemas.microsoft.com/office/powerpoint/2010/main" val="408341288"/>
      </p:ext>
    </p:extLst>
  </p:cSld>
  <p:clrMap bg1="lt1" tx1="dk1" bg2="lt2" tx2="dk2" accent1="accent1" accent2="accent2" accent3="accent3" accent4="accent4" accent5="accent5" accent6="accent6" hlink="hlink" folHlink="folHlink"/>
  <p:sldLayoutIdLst>
    <p:sldLayoutId id="2147483672" r:id="rId1"/>
    <p:sldLayoutId id="2147483663" r:id="rId2"/>
    <p:sldLayoutId id="2147483673" r:id="rId3"/>
    <p:sldLayoutId id="2147483675" r:id="rId4"/>
    <p:sldLayoutId id="2147483676" r:id="rId5"/>
    <p:sldLayoutId id="2147483691" r:id="rId6"/>
    <p:sldLayoutId id="2147483677" r:id="rId7"/>
    <p:sldLayoutId id="2147483650" r:id="rId8"/>
    <p:sldLayoutId id="2147483692" r:id="rId9"/>
    <p:sldLayoutId id="2147483681" r:id="rId10"/>
    <p:sldLayoutId id="2147483682" r:id="rId11"/>
    <p:sldLayoutId id="2147483683" r:id="rId12"/>
    <p:sldLayoutId id="2147483684" r:id="rId13"/>
    <p:sldLayoutId id="2147483685" r:id="rId14"/>
    <p:sldLayoutId id="2147483686" r:id="rId15"/>
    <p:sldLayoutId id="2147483661" r:id="rId16"/>
    <p:sldLayoutId id="2147483687" r:id="rId17"/>
    <p:sldLayoutId id="2147483688" r:id="rId18"/>
    <p:sldLayoutId id="2147483678" r:id="rId19"/>
    <p:sldLayoutId id="2147483679" r:id="rId20"/>
    <p:sldLayoutId id="2147483654" r:id="rId21"/>
    <p:sldLayoutId id="2147483655" r:id="rId22"/>
    <p:sldLayoutId id="2147483680" r:id="rId23"/>
  </p:sldLayoutIdLst>
  <p:hf sldNum="0" hdr="0" dt="0"/>
  <p:txStyles>
    <p:title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p:titleStyle>
    <p:body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orient="horz" pos="970" userDrawn="1">
          <p15:clr>
            <a:srgbClr val="F26B43"/>
          </p15:clr>
        </p15:guide>
        <p15:guide id="3" orient="horz" pos="3884" userDrawn="1">
          <p15:clr>
            <a:srgbClr val="F26B43"/>
          </p15:clr>
        </p15:guide>
        <p15:guide id="5" orient="horz" pos="142" userDrawn="1">
          <p15:clr>
            <a:srgbClr val="F26B43"/>
          </p15:clr>
        </p15:guide>
        <p15:guide id="6" pos="619" userDrawn="1">
          <p15:clr>
            <a:srgbClr val="F26B43"/>
          </p15:clr>
        </p15:guide>
        <p15:guide id="7" orient="horz" pos="1139"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9.jp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34.x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35.xml"/><Relationship Id="rId5" Type="http://schemas.openxmlformats.org/officeDocument/2006/relationships/image" Target="../media/image1.emf"/><Relationship Id="rId4" Type="http://schemas.openxmlformats.org/officeDocument/2006/relationships/oleObject" Target="../embeddings/oleObject3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36.x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38.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39.xml"/><Relationship Id="rId5" Type="http://schemas.openxmlformats.org/officeDocument/2006/relationships/image" Target="../media/image1.emf"/><Relationship Id="rId4" Type="http://schemas.openxmlformats.org/officeDocument/2006/relationships/oleObject" Target="../embeddings/oleObject38.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40.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39.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4.xml"/><Relationship Id="rId7" Type="http://schemas.openxmlformats.org/officeDocument/2006/relationships/image" Target="../media/image1.emf"/><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oleObject" Target="../embeddings/oleObject41.bin"/><Relationship Id="rId11" Type="http://schemas.openxmlformats.org/officeDocument/2006/relationships/image" Target="../media/image16.png"/><Relationship Id="rId5" Type="http://schemas.openxmlformats.org/officeDocument/2006/relationships/notesSlide" Target="../notesSlides/notesSlide18.xml"/><Relationship Id="rId10" Type="http://schemas.openxmlformats.org/officeDocument/2006/relationships/image" Target="../media/image15.png"/><Relationship Id="rId4" Type="http://schemas.openxmlformats.org/officeDocument/2006/relationships/slideLayout" Target="../slideLayouts/slideLayout9.xml"/><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9.xml"/><Relationship Id="rId7" Type="http://schemas.openxmlformats.org/officeDocument/2006/relationships/image" Target="../media/image13.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emf"/><Relationship Id="rId11" Type="http://schemas.openxmlformats.org/officeDocument/2006/relationships/image" Target="file:///C:\Users\tobr\OneDrive%20-%20NRGi%20A%20S\Projekter\ProjectBasedInternship\Data\Results\Presentation\1_2_scurve.svg" TargetMode="External"/><Relationship Id="rId5" Type="http://schemas.openxmlformats.org/officeDocument/2006/relationships/oleObject" Target="../embeddings/oleObject42.bin"/><Relationship Id="rId10" Type="http://schemas.openxmlformats.org/officeDocument/2006/relationships/image" Target="../media/image18.svg"/><Relationship Id="rId4" Type="http://schemas.openxmlformats.org/officeDocument/2006/relationships/notesSlide" Target="../notesSlides/notesSlide19.xm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26.x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47.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21.xml.rels><?xml version="1.0" encoding="UTF-8" standalone="yes"?>
<Relationships xmlns="http://schemas.openxmlformats.org/package/2006/relationships"><Relationship Id="rId8" Type="http://schemas.openxmlformats.org/officeDocument/2006/relationships/image" Target="file:///C:\Users\tobr\OneDrive%20-%20NRGi%20A%20S\Projekter\ProjectBasedInternship\Data\Results\Presentation\1_8_dst_data.svg" TargetMode="External"/><Relationship Id="rId3" Type="http://schemas.openxmlformats.org/officeDocument/2006/relationships/notesSlide" Target="../notesSlides/notesSlide21.xml"/><Relationship Id="rId7" Type="http://schemas.openxmlformats.org/officeDocument/2006/relationships/image" Target="../media/image20.svg"/><Relationship Id="rId2" Type="http://schemas.openxmlformats.org/officeDocument/2006/relationships/slideLayout" Target="../slideLayouts/slideLayout9.xml"/><Relationship Id="rId1" Type="http://schemas.openxmlformats.org/officeDocument/2006/relationships/tags" Target="../tags/tag48.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49.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23.xml.rels><?xml version="1.0" encoding="UTF-8" standalone="yes"?>
<Relationships xmlns="http://schemas.openxmlformats.org/package/2006/relationships"><Relationship Id="rId8" Type="http://schemas.openxmlformats.org/officeDocument/2006/relationships/image" Target="file:///C:\Users\tobr\OneDrive%20-%20NRGi%20A%20S\Projekter\ProjectBasedInternship\Data\Results\Presentation\3_0_2_corr.svg" TargetMode="External"/><Relationship Id="rId3" Type="http://schemas.openxmlformats.org/officeDocument/2006/relationships/notesSlide" Target="../notesSlides/notesSlide23.xml"/><Relationship Id="rId7" Type="http://schemas.openxmlformats.org/officeDocument/2006/relationships/image" Target="../media/image22.svg"/><Relationship Id="rId2" Type="http://schemas.openxmlformats.org/officeDocument/2006/relationships/slideLayout" Target="../slideLayouts/slideLayout9.xml"/><Relationship Id="rId1" Type="http://schemas.openxmlformats.org/officeDocument/2006/relationships/tags" Target="../tags/tag50.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24.xml.rels><?xml version="1.0" encoding="UTF-8" standalone="yes"?>
<Relationships xmlns="http://schemas.openxmlformats.org/package/2006/relationships"><Relationship Id="rId8" Type="http://schemas.openxmlformats.org/officeDocument/2006/relationships/image" Target="file:///C:\Users\tobr\OneDrive%20-%20NRGi%20A%20S\Projekter\ProjectBasedInternship\Data\Results\Presentation\3_4_2_corr_incl_lag_budget.svg" TargetMode="External"/><Relationship Id="rId3" Type="http://schemas.openxmlformats.org/officeDocument/2006/relationships/notesSlide" Target="../notesSlides/notesSlide24.xml"/><Relationship Id="rId7" Type="http://schemas.openxmlformats.org/officeDocument/2006/relationships/image" Target="../media/image24.svg"/><Relationship Id="rId2" Type="http://schemas.openxmlformats.org/officeDocument/2006/relationships/slideLayout" Target="../slideLayouts/slideLayout9.xml"/><Relationship Id="rId1" Type="http://schemas.openxmlformats.org/officeDocument/2006/relationships/tags" Target="../tags/tag51.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slideLayout" Target="../slideLayouts/slideLayout9.xml"/><Relationship Id="rId7" Type="http://schemas.openxmlformats.org/officeDocument/2006/relationships/image" Target="../media/image2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emf"/><Relationship Id="rId5" Type="http://schemas.openxmlformats.org/officeDocument/2006/relationships/oleObject" Target="../embeddings/oleObject49.bin"/><Relationship Id="rId10" Type="http://schemas.openxmlformats.org/officeDocument/2006/relationships/image" Target="../media/image27.png"/><Relationship Id="rId4" Type="http://schemas.openxmlformats.org/officeDocument/2006/relationships/notesSlide" Target="../notesSlides/notesSlide25.xml"/><Relationship Id="rId9" Type="http://schemas.openxmlformats.org/officeDocument/2006/relationships/image" Target="file:///C:\Users\tobr\OneDrive%20-%20NRGi%20A%20S\Projekter\ProjectBasedInternship\Data\Results\Presentation\3_0_dst.svg"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slideLayout" Target="../slideLayouts/slideLayout9.xml"/><Relationship Id="rId7" Type="http://schemas.openxmlformats.org/officeDocument/2006/relationships/image" Target="../media/image28.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emf"/><Relationship Id="rId5" Type="http://schemas.openxmlformats.org/officeDocument/2006/relationships/oleObject" Target="../embeddings/oleObject50.bin"/><Relationship Id="rId10" Type="http://schemas.openxmlformats.org/officeDocument/2006/relationships/image" Target="../media/image27.png"/><Relationship Id="rId4" Type="http://schemas.openxmlformats.org/officeDocument/2006/relationships/notesSlide" Target="../notesSlides/notesSlide26.xml"/><Relationship Id="rId9" Type="http://schemas.openxmlformats.org/officeDocument/2006/relationships/image" Target="file:///C:\Users\tobr\OneDrive%20-%20NRGi%20A%20S\Projekter\ProjectBasedInternship\Data\Results\Presentation\3_9_scurve.svg"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slideLayout" Target="../slideLayouts/slideLayout9.xml"/><Relationship Id="rId7" Type="http://schemas.openxmlformats.org/officeDocument/2006/relationships/image" Target="../media/image3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emf"/><Relationship Id="rId5" Type="http://schemas.openxmlformats.org/officeDocument/2006/relationships/oleObject" Target="../embeddings/oleObject51.bin"/><Relationship Id="rId10" Type="http://schemas.openxmlformats.org/officeDocument/2006/relationships/image" Target="../media/image27.png"/><Relationship Id="rId4" Type="http://schemas.openxmlformats.org/officeDocument/2006/relationships/notesSlide" Target="../notesSlides/notesSlide27.xml"/><Relationship Id="rId9" Type="http://schemas.openxmlformats.org/officeDocument/2006/relationships/image" Target="file:///C:\Users\tobr\OneDrive%20-%20NRGi%20A%20S\Projekter\ProjectBasedInternship\Data\Results\Presentation\3_3_ols_lag_budget.svg"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slideLayout" Target="../slideLayouts/slideLayout9.xml"/><Relationship Id="rId7" Type="http://schemas.openxmlformats.org/officeDocument/2006/relationships/image" Target="../media/image32.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emf"/><Relationship Id="rId5" Type="http://schemas.openxmlformats.org/officeDocument/2006/relationships/oleObject" Target="../embeddings/oleObject52.bin"/><Relationship Id="rId10" Type="http://schemas.openxmlformats.org/officeDocument/2006/relationships/image" Target="../media/image27.png"/><Relationship Id="rId4" Type="http://schemas.openxmlformats.org/officeDocument/2006/relationships/notesSlide" Target="../notesSlides/notesSlide28.xml"/><Relationship Id="rId9" Type="http://schemas.openxmlformats.org/officeDocument/2006/relationships/image" Target="file:///C:\Users\tobr\OneDrive%20-%20NRGi%20A%20S\Projekter\ProjectBasedInternship\Data\Results\Presentation\3_5_fc.svg"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27.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0.xml.rels><?xml version="1.0" encoding="UTF-8" standalone="yes"?>
<Relationships xmlns="http://schemas.openxmlformats.org/package/2006/relationships"><Relationship Id="rId8" Type="http://schemas.openxmlformats.org/officeDocument/2006/relationships/image" Target="file:///C:\Users\tobr\OneDrive%20-%20NRGi%20A%20S\Projekter\ProjectBasedInternship\Data\Results\Presentation\3_6_cluster.svg" TargetMode="External"/><Relationship Id="rId3" Type="http://schemas.openxmlformats.org/officeDocument/2006/relationships/notesSlide" Target="../notesSlides/notesSlide29.xml"/><Relationship Id="rId7" Type="http://schemas.openxmlformats.org/officeDocument/2006/relationships/image" Target="../media/image35.svg"/><Relationship Id="rId2" Type="http://schemas.openxmlformats.org/officeDocument/2006/relationships/slideLayout" Target="../slideLayouts/slideLayout9.xml"/><Relationship Id="rId1" Type="http://schemas.openxmlformats.org/officeDocument/2006/relationships/tags" Target="../tags/tag61.x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53.bin"/></Relationships>
</file>

<file path=ppt/slides/_rels/slide3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slideLayout" Target="../slideLayouts/slideLayout9.xml"/><Relationship Id="rId7" Type="http://schemas.openxmlformats.org/officeDocument/2006/relationships/image" Target="../media/image3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emf"/><Relationship Id="rId5" Type="http://schemas.openxmlformats.org/officeDocument/2006/relationships/oleObject" Target="../embeddings/oleObject54.bin"/><Relationship Id="rId10" Type="http://schemas.openxmlformats.org/officeDocument/2006/relationships/image" Target="../media/image27.png"/><Relationship Id="rId4" Type="http://schemas.openxmlformats.org/officeDocument/2006/relationships/notesSlide" Target="../notesSlides/notesSlide30.xml"/><Relationship Id="rId9" Type="http://schemas.openxmlformats.org/officeDocument/2006/relationships/image" Target="file:///C:\Users\tobr\OneDrive%20-%20NRGi%20A%20S\Projekter\ProjectBasedInternship\Data\Results\Presentation\3_7_fc_cluster.svg"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slideLayout" Target="../slideLayouts/slideLayout9.xml"/><Relationship Id="rId7" Type="http://schemas.openxmlformats.org/officeDocument/2006/relationships/image" Target="../media/image38.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emf"/><Relationship Id="rId5" Type="http://schemas.openxmlformats.org/officeDocument/2006/relationships/oleObject" Target="../embeddings/oleObject55.bin"/><Relationship Id="rId4" Type="http://schemas.openxmlformats.org/officeDocument/2006/relationships/notesSlide" Target="../notesSlides/notesSlide31.xml"/><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slideLayout" Target="../slideLayouts/slideLayout9.xml"/><Relationship Id="rId7" Type="http://schemas.openxmlformats.org/officeDocument/2006/relationships/image" Target="../media/image40.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emf"/><Relationship Id="rId5" Type="http://schemas.openxmlformats.org/officeDocument/2006/relationships/oleObject" Target="../embeddings/oleObject57.bin"/><Relationship Id="rId10" Type="http://schemas.openxmlformats.org/officeDocument/2006/relationships/image" Target="../media/image27.png"/><Relationship Id="rId4" Type="http://schemas.openxmlformats.org/officeDocument/2006/relationships/notesSlide" Target="../notesSlides/notesSlide32.xml"/><Relationship Id="rId9" Type="http://schemas.openxmlformats.org/officeDocument/2006/relationships/image" Target="file:///C:\Users\tobr\OneDrive%20-%20NRGi%20A%20S\Projekter\ProjectBasedInternship\Data\Results\Presentation\4_0_en.svg"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emf"/><Relationship Id="rId5" Type="http://schemas.openxmlformats.org/officeDocument/2006/relationships/oleObject" Target="../embeddings/oleObject58.bin"/><Relationship Id="rId10" Type="http://schemas.openxmlformats.org/officeDocument/2006/relationships/image" Target="../media/image27.png"/><Relationship Id="rId4" Type="http://schemas.openxmlformats.org/officeDocument/2006/relationships/notesSlide" Target="../notesSlides/notesSlide33.xml"/><Relationship Id="rId9" Type="http://schemas.openxmlformats.org/officeDocument/2006/relationships/image" Target="file:///C:\Users\tobr\OneDrive%20-%20NRGi%20A%20S\Projekter\ProjectBasedInternship\Data\Results\Presentation\4_1_rf_full.svg"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slideLayout" Target="../slideLayouts/slideLayout9.xml"/><Relationship Id="rId7" Type="http://schemas.openxmlformats.org/officeDocument/2006/relationships/image" Target="../media/image44.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emf"/><Relationship Id="rId5" Type="http://schemas.openxmlformats.org/officeDocument/2006/relationships/oleObject" Target="../embeddings/oleObject59.bin"/><Relationship Id="rId10" Type="http://schemas.openxmlformats.org/officeDocument/2006/relationships/image" Target="../media/image27.png"/><Relationship Id="rId4" Type="http://schemas.openxmlformats.org/officeDocument/2006/relationships/notesSlide" Target="../notesSlides/notesSlide34.xml"/><Relationship Id="rId9" Type="http://schemas.openxmlformats.org/officeDocument/2006/relationships/image" Target="file:///C:\Users\tobr\OneDrive%20-%20NRGi%20A%20S\Projekter\ProjectBasedInternship\Data\Results\Presentation\4_2_rf_sparse.svg"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slideLayout" Target="../slideLayouts/slideLayout9.xml"/><Relationship Id="rId7" Type="http://schemas.openxmlformats.org/officeDocument/2006/relationships/image" Target="../media/image46.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emf"/><Relationship Id="rId5" Type="http://schemas.openxmlformats.org/officeDocument/2006/relationships/oleObject" Target="../embeddings/oleObject60.bin"/><Relationship Id="rId10" Type="http://schemas.openxmlformats.org/officeDocument/2006/relationships/image" Target="../media/image27.png"/><Relationship Id="rId4" Type="http://schemas.openxmlformats.org/officeDocument/2006/relationships/notesSlide" Target="../notesSlides/notesSlide35.xml"/><Relationship Id="rId9" Type="http://schemas.openxmlformats.org/officeDocument/2006/relationships/image" Target="file:///C:\Users\tobr\OneDrive%20-%20NRGi%20A%20S\Projekter\ProjectBasedInternship\Data\Results\Presentation\4_3_et.svg"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slideLayout" Target="../slideLayouts/slideLayout9.xml"/><Relationship Id="rId7" Type="http://schemas.openxmlformats.org/officeDocument/2006/relationships/image" Target="../media/image48.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emf"/><Relationship Id="rId5" Type="http://schemas.openxmlformats.org/officeDocument/2006/relationships/oleObject" Target="../embeddings/oleObject61.bin"/><Relationship Id="rId10" Type="http://schemas.openxmlformats.org/officeDocument/2006/relationships/image" Target="../media/image27.png"/><Relationship Id="rId4" Type="http://schemas.openxmlformats.org/officeDocument/2006/relationships/notesSlide" Target="../notesSlides/notesSlide36.xml"/><Relationship Id="rId9" Type="http://schemas.openxmlformats.org/officeDocument/2006/relationships/image" Target="file:///C:\Users\tobr\OneDrive%20-%20NRGi%20A%20S\Projekter\ProjectBasedInternship\Data\Results\Presentation\4_7_rf_et.svg"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slideLayout" Target="../slideLayouts/slideLayout9.xml"/><Relationship Id="rId7" Type="http://schemas.openxmlformats.org/officeDocument/2006/relationships/image" Target="../media/image5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emf"/><Relationship Id="rId5" Type="http://schemas.openxmlformats.org/officeDocument/2006/relationships/oleObject" Target="../embeddings/oleObject62.bin"/><Relationship Id="rId10" Type="http://schemas.openxmlformats.org/officeDocument/2006/relationships/image" Target="../media/image27.png"/><Relationship Id="rId4" Type="http://schemas.openxmlformats.org/officeDocument/2006/relationships/notesSlide" Target="../notesSlides/notesSlide37.xml"/><Relationship Id="rId9" Type="http://schemas.openxmlformats.org/officeDocument/2006/relationships/image" Target="file:///C:\Users\tobr\OneDrive%20-%20NRGi%20A%20S\Projekter\ProjectBasedInternship\Data\Results\Presentation\4_4_gb.svg"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8.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40.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slideLayout" Target="../slideLayouts/slideLayout9.xml"/><Relationship Id="rId7" Type="http://schemas.openxmlformats.org/officeDocument/2006/relationships/image" Target="../media/image52.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emf"/><Relationship Id="rId5" Type="http://schemas.openxmlformats.org/officeDocument/2006/relationships/oleObject" Target="../embeddings/oleObject63.bin"/><Relationship Id="rId10" Type="http://schemas.openxmlformats.org/officeDocument/2006/relationships/image" Target="../media/image27.png"/><Relationship Id="rId4" Type="http://schemas.openxmlformats.org/officeDocument/2006/relationships/notesSlide" Target="../notesSlides/notesSlide38.xml"/><Relationship Id="rId9" Type="http://schemas.openxmlformats.org/officeDocument/2006/relationships/image" Target="file:///C:\Users\tobr\OneDrive%20-%20NRGi%20A%20S\Projekter\ProjectBasedInternship\Data\Results\Presentation\4_5_xgb.svg"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slideLayout" Target="../slideLayouts/slideLayout9.xml"/><Relationship Id="rId7" Type="http://schemas.openxmlformats.org/officeDocument/2006/relationships/image" Target="../media/image54.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emf"/><Relationship Id="rId5" Type="http://schemas.openxmlformats.org/officeDocument/2006/relationships/oleObject" Target="../embeddings/oleObject64.bin"/><Relationship Id="rId10" Type="http://schemas.openxmlformats.org/officeDocument/2006/relationships/image" Target="../media/image27.png"/><Relationship Id="rId4" Type="http://schemas.openxmlformats.org/officeDocument/2006/relationships/notesSlide" Target="../notesSlides/notesSlide39.xml"/><Relationship Id="rId9" Type="http://schemas.openxmlformats.org/officeDocument/2006/relationships/image" Target="file:///C:\Users\tobr\OneDrive%20-%20NRGi%20A%20S\Projekter\ProjectBasedInternship\Data\Results\Presentation\4_6_boost.svg" TargetMode="Externa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5.xml"/><Relationship Id="rId1" Type="http://schemas.openxmlformats.org/officeDocument/2006/relationships/tags" Target="../tags/tag83.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8" Type="http://schemas.openxmlformats.org/officeDocument/2006/relationships/image" Target="file:///C:\Users\tobr\OneDrive%20-%20NRGi%20A%20S\Projekter\ProjectBasedInternship\Data\Results\Presentation\5_0_lstm_tune.svg" TargetMode="External"/><Relationship Id="rId3" Type="http://schemas.openxmlformats.org/officeDocument/2006/relationships/notesSlide" Target="../notesSlides/notesSlide40.xml"/><Relationship Id="rId7" Type="http://schemas.openxmlformats.org/officeDocument/2006/relationships/image" Target="../media/image57.svg"/><Relationship Id="rId2" Type="http://schemas.openxmlformats.org/officeDocument/2006/relationships/slideLayout" Target="../slideLayouts/slideLayout9.xml"/><Relationship Id="rId1" Type="http://schemas.openxmlformats.org/officeDocument/2006/relationships/tags" Target="../tags/tag84.xml"/><Relationship Id="rId6" Type="http://schemas.openxmlformats.org/officeDocument/2006/relationships/image" Target="../media/image56.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44.xml.rels><?xml version="1.0" encoding="UTF-8" standalone="yes"?>
<Relationships xmlns="http://schemas.openxmlformats.org/package/2006/relationships"><Relationship Id="rId8" Type="http://schemas.openxmlformats.org/officeDocument/2006/relationships/image" Target="file:///C:\Users\tobr\OneDrive%20-%20NRGi%20A%20S\Projekter\ProjectBasedInternship\Data\Results\Presentation\5_0_loss.svg" TargetMode="External"/><Relationship Id="rId3" Type="http://schemas.openxmlformats.org/officeDocument/2006/relationships/notesSlide" Target="../notesSlides/notesSlide41.xml"/><Relationship Id="rId7" Type="http://schemas.openxmlformats.org/officeDocument/2006/relationships/image" Target="../media/image59.svg"/><Relationship Id="rId2" Type="http://schemas.openxmlformats.org/officeDocument/2006/relationships/slideLayout" Target="../slideLayouts/slideLayout9.xml"/><Relationship Id="rId1" Type="http://schemas.openxmlformats.org/officeDocument/2006/relationships/tags" Target="../tags/tag85.xml"/><Relationship Id="rId6" Type="http://schemas.openxmlformats.org/officeDocument/2006/relationships/image" Target="../media/image58.png"/><Relationship Id="rId5" Type="http://schemas.openxmlformats.org/officeDocument/2006/relationships/image" Target="../media/image1.emf"/><Relationship Id="rId4" Type="http://schemas.openxmlformats.org/officeDocument/2006/relationships/oleObject" Target="../embeddings/oleObject67.bin"/></Relationships>
</file>

<file path=ppt/slides/_rels/slide4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slideLayout" Target="../slideLayouts/slideLayout9.xml"/><Relationship Id="rId7" Type="http://schemas.openxmlformats.org/officeDocument/2006/relationships/image" Target="../media/image60.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emf"/><Relationship Id="rId5" Type="http://schemas.openxmlformats.org/officeDocument/2006/relationships/oleObject" Target="../embeddings/oleObject68.bin"/><Relationship Id="rId10" Type="http://schemas.openxmlformats.org/officeDocument/2006/relationships/image" Target="../media/image27.png"/><Relationship Id="rId4" Type="http://schemas.openxmlformats.org/officeDocument/2006/relationships/notesSlide" Target="../notesSlides/notesSlide42.xml"/><Relationship Id="rId9" Type="http://schemas.openxmlformats.org/officeDocument/2006/relationships/image" Target="file:///C:\Users\tobr\OneDrive%20-%20NRGi%20A%20S\Projekter\ProjectBasedInternship\Data\Results\Presentation\5_1_lstm.svg"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88.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69.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tags" Target="../tags/tag89.xml"/><Relationship Id="rId5" Type="http://schemas.openxmlformats.org/officeDocument/2006/relationships/image" Target="../media/image1.emf"/><Relationship Id="rId4" Type="http://schemas.openxmlformats.org/officeDocument/2006/relationships/oleObject" Target="../embeddings/oleObject70.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29.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30.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31.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32.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33.xml"/><Relationship Id="rId5" Type="http://schemas.openxmlformats.org/officeDocument/2006/relationships/image" Target="../media/image1.emf"/><Relationship Id="rId4" Type="http://schemas.openxmlformats.org/officeDocument/2006/relationships/oleObject" Target="../embeddings/oleObject3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C5B1A34-4CF2-0504-3BE2-26A1E21AF65D}"/>
              </a:ext>
            </a:extLst>
          </p:cNvPr>
          <p:cNvGraphicFramePr>
            <a:graphicFrameLocks noChangeAspect="1"/>
          </p:cNvGraphicFramePr>
          <p:nvPr>
            <p:custDataLst>
              <p:tags r:id="rId1"/>
            </p:custDataLst>
            <p:extLst>
              <p:ext uri="{D42A27DB-BD31-4B8C-83A1-F6EECF244321}">
                <p14:modId xmlns:p14="http://schemas.microsoft.com/office/powerpoint/2010/main" val="115834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kt 1" hidden="1">
                        <a:extLst>
                          <a:ext uri="{FF2B5EF4-FFF2-40B4-BE49-F238E27FC236}">
                            <a16:creationId xmlns:a16="http://schemas.microsoft.com/office/drawing/2014/main" id="{3C5B1A34-4CF2-0504-3BE2-26A1E21AF6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4" name="Pladsholder til billede 43">
            <a:extLst>
              <a:ext uri="{FF2B5EF4-FFF2-40B4-BE49-F238E27FC236}">
                <a16:creationId xmlns:a16="http://schemas.microsoft.com/office/drawing/2014/main" id="{300612C0-B09C-4184-9B47-184F0D0789C7}"/>
              </a:ext>
            </a:extLst>
          </p:cNvPr>
          <p:cNvPicPr>
            <a:picLocks noGrp="1" noChangeAspect="1"/>
          </p:cNvPicPr>
          <p:nvPr>
            <p:ph type="pic" sz="quarter" idx="13"/>
          </p:nvPr>
        </p:nvPicPr>
        <p:blipFill>
          <a:blip r:embed="rId6">
            <a:alphaModFix amt="20000"/>
          </a:blip>
          <a:srcRect t="7812" b="7812"/>
          <a:stretch/>
        </p:blipFill>
        <p:spPr>
          <a:xfrm>
            <a:off x="0" y="0"/>
            <a:ext cx="12192000" cy="6858000"/>
          </a:xfrm>
        </p:spPr>
      </p:pic>
      <p:sp>
        <p:nvSpPr>
          <p:cNvPr id="54" name="Titel 53">
            <a:extLst>
              <a:ext uri="{FF2B5EF4-FFF2-40B4-BE49-F238E27FC236}">
                <a16:creationId xmlns:a16="http://schemas.microsoft.com/office/drawing/2014/main" id="{80FB860F-3E3A-43EB-B273-14B2246A3D66}"/>
              </a:ext>
            </a:extLst>
          </p:cNvPr>
          <p:cNvSpPr>
            <a:spLocks noGrp="1"/>
          </p:cNvSpPr>
          <p:nvPr>
            <p:ph type="ctrTitle"/>
          </p:nvPr>
        </p:nvSpPr>
        <p:spPr>
          <a:xfrm>
            <a:off x="982663" y="2926385"/>
            <a:ext cx="7085012" cy="1661993"/>
          </a:xfrm>
        </p:spPr>
        <p:txBody>
          <a:bodyPr vert="horz" anchor="t"/>
          <a:lstStyle/>
          <a:p>
            <a:r>
              <a:rPr lang="da-DK" dirty="0"/>
              <a:t>Risikovurdering af entrepriseprojekter</a:t>
            </a:r>
          </a:p>
        </p:txBody>
      </p:sp>
      <p:sp>
        <p:nvSpPr>
          <p:cNvPr id="7" name="Subtitle 6">
            <a:extLst>
              <a:ext uri="{FF2B5EF4-FFF2-40B4-BE49-F238E27FC236}">
                <a16:creationId xmlns:a16="http://schemas.microsoft.com/office/drawing/2014/main" id="{0B924460-1A6C-4030-8DE0-387B74186E08}"/>
              </a:ext>
            </a:extLst>
          </p:cNvPr>
          <p:cNvSpPr>
            <a:spLocks noGrp="1"/>
          </p:cNvSpPr>
          <p:nvPr>
            <p:ph type="subTitle" idx="1"/>
          </p:nvPr>
        </p:nvSpPr>
        <p:spPr>
          <a:xfrm>
            <a:off x="982663" y="4719353"/>
            <a:ext cx="6272716" cy="749955"/>
          </a:xfrm>
        </p:spPr>
        <p:txBody>
          <a:bodyPr/>
          <a:lstStyle/>
          <a:p>
            <a:r>
              <a:rPr lang="da-DK"/>
              <a:t>Projektbaseret praktikforløb | Efterår 2023</a:t>
            </a:r>
            <a:endParaRPr lang="da-DK" dirty="0"/>
          </a:p>
        </p:txBody>
      </p:sp>
      <p:sp>
        <p:nvSpPr>
          <p:cNvPr id="8" name="Text Placeholder 7">
            <a:extLst>
              <a:ext uri="{FF2B5EF4-FFF2-40B4-BE49-F238E27FC236}">
                <a16:creationId xmlns:a16="http://schemas.microsoft.com/office/drawing/2014/main" id="{08D4D0AD-0A75-4D15-8D92-457BD4B8F7BE}"/>
              </a:ext>
            </a:extLst>
          </p:cNvPr>
          <p:cNvSpPr>
            <a:spLocks noGrp="1"/>
          </p:cNvSpPr>
          <p:nvPr>
            <p:ph type="body" sz="quarter" idx="15"/>
          </p:nvPr>
        </p:nvSpPr>
        <p:spPr/>
        <p:txBody>
          <a:bodyPr/>
          <a:lstStyle/>
          <a:p>
            <a:endParaRPr lang="da-DK" dirty="0"/>
          </a:p>
        </p:txBody>
      </p:sp>
    </p:spTree>
    <p:extLst>
      <p:ext uri="{BB962C8B-B14F-4D97-AF65-F5344CB8AC3E}">
        <p14:creationId xmlns:p14="http://schemas.microsoft.com/office/powerpoint/2010/main" val="1982481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0183122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err="1"/>
              <a:t>Random</a:t>
            </a:r>
            <a:r>
              <a:rPr lang="da-DK" b="1" dirty="0"/>
              <a:t> Forest (RF): </a:t>
            </a:r>
            <a:r>
              <a:rPr lang="da-DK" dirty="0"/>
              <a:t>Bruger en samling af beslutningstræer til at lave forudsigelser baseret på attributter.</a:t>
            </a:r>
          </a:p>
          <a:p>
            <a:pPr lvl="1">
              <a:lnSpc>
                <a:spcPct val="100000"/>
              </a:lnSpc>
            </a:pPr>
            <a:r>
              <a:rPr lang="da-DK" sz="1600" dirty="0"/>
              <a:t>Hvert træ bidrager med en forudsigelse, og den endelige forudsigelse bestemmes ved at aggregere de mest hyppige resultater fra alle træerne.</a:t>
            </a:r>
          </a:p>
          <a:p>
            <a:pPr lvl="1">
              <a:lnSpc>
                <a:spcPct val="100000"/>
              </a:lnSpc>
            </a:pPr>
            <a:r>
              <a:rPr lang="da-DK" sz="1600" dirty="0"/>
              <a:t>Genererer flere underdatasæt ved at tages tilfældige stikprøver fra datasættet med tilbagelægning. Dette medfører at modellen generelt er mere robust og mindre følsom over for støj i dataene og overfitting.</a:t>
            </a:r>
          </a:p>
          <a:p>
            <a:pPr lvl="1">
              <a:lnSpc>
                <a:spcPct val="100000"/>
              </a:lnSpc>
            </a:pPr>
            <a:endParaRPr lang="da-DK" dirty="0"/>
          </a:p>
          <a:p>
            <a:pPr>
              <a:lnSpc>
                <a:spcPct val="100000"/>
              </a:lnSpc>
            </a:pPr>
            <a:r>
              <a:rPr lang="da-DK" b="1" dirty="0"/>
              <a:t>Support </a:t>
            </a:r>
            <a:r>
              <a:rPr lang="da-DK" b="1" dirty="0" err="1"/>
              <a:t>Vector</a:t>
            </a:r>
            <a:r>
              <a:rPr lang="da-DK" b="1" dirty="0"/>
              <a:t> Regression (SVR): </a:t>
            </a:r>
            <a:r>
              <a:rPr lang="da-DK" dirty="0"/>
              <a:t>Finder en funktionel form, der bedst passer til de tilgængelige data, mens fejlen mellem prædiktion og realiserede værdier minimeres.</a:t>
            </a:r>
          </a:p>
          <a:p>
            <a:pPr lvl="1">
              <a:lnSpc>
                <a:spcPct val="100000"/>
              </a:lnSpc>
            </a:pPr>
            <a:r>
              <a:rPr lang="da-DK" sz="1600" dirty="0"/>
              <a:t>Fungerer godt for datasæt med høj dimensionalitet og er i stand til at fange komplekse relationer mellem variabler.</a:t>
            </a:r>
          </a:p>
          <a:p>
            <a:pPr lvl="1">
              <a:lnSpc>
                <a:spcPct val="100000"/>
              </a:lnSpc>
            </a:pPr>
            <a:r>
              <a:rPr lang="da-DK" sz="1600" dirty="0"/>
              <a:t>Særligt nyttig i starten af projekternes levetid, da den er efficient ved små datasæt.</a:t>
            </a:r>
          </a:p>
          <a:p>
            <a:pPr lvl="1">
              <a:lnSpc>
                <a:spcPct val="100000"/>
              </a:lnSpc>
            </a:pPr>
            <a:r>
              <a:rPr lang="da-DK" sz="1600" dirty="0"/>
              <a:t>Benytter en teknik til at løse ikke-lineære relationer ved at transformere til en højere dimension, og derefter adskille data lineært.</a:t>
            </a:r>
          </a:p>
          <a:p>
            <a:pPr marL="0" indent="0">
              <a:lnSpc>
                <a:spcPct val="100000"/>
              </a:lnSpc>
              <a:buNone/>
            </a:pPr>
            <a:endParaRPr lang="da-DK" dirty="0"/>
          </a:p>
        </p:txBody>
      </p:sp>
    </p:spTree>
    <p:extLst>
      <p:ext uri="{BB962C8B-B14F-4D97-AF65-F5344CB8AC3E}">
        <p14:creationId xmlns:p14="http://schemas.microsoft.com/office/powerpoint/2010/main" val="249252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a:t>Gradient </a:t>
            </a:r>
            <a:r>
              <a:rPr lang="da-DK" b="1" dirty="0" err="1"/>
              <a:t>Boosting</a:t>
            </a:r>
            <a:r>
              <a:rPr lang="da-DK" b="1" dirty="0"/>
              <a:t> Machines (GBM)</a:t>
            </a:r>
            <a:r>
              <a:rPr lang="da-DK" dirty="0"/>
              <a:t>: Bruger en ensemble-metode, der kombinerer flere "svage" modeller, typisk beslutningstræer, for at skabe en stærk prædiktiv model.</a:t>
            </a:r>
          </a:p>
          <a:p>
            <a:pPr lvl="1">
              <a:lnSpc>
                <a:spcPct val="100000"/>
              </a:lnSpc>
            </a:pPr>
            <a:r>
              <a:rPr lang="da-DK" sz="1600" dirty="0"/>
              <a:t>Hver svage model retter fejlene fra den foregående model, og deres forudsigelser kombineres for at opnå en endelig, mere nøjagtig forudsigelse.</a:t>
            </a:r>
          </a:p>
          <a:p>
            <a:pPr lvl="1">
              <a:lnSpc>
                <a:spcPct val="100000"/>
              </a:lnSpc>
            </a:pPr>
            <a:r>
              <a:rPr lang="da-DK" sz="1600" dirty="0"/>
              <a:t>Kan effektivt håndtere manglende data og fange komplekse, ikke-lineære relationer i store datasæt.</a:t>
            </a:r>
          </a:p>
          <a:p>
            <a:pPr lvl="1">
              <a:lnSpc>
                <a:spcPct val="100000"/>
              </a:lnSpc>
            </a:pPr>
            <a:r>
              <a:rPr lang="da-DK" sz="1600" dirty="0"/>
              <a:t>Minimerer overfitting, hvilket gør den velegnet til komplekse datasæt med mange variabler.</a:t>
            </a:r>
          </a:p>
          <a:p>
            <a:pPr>
              <a:lnSpc>
                <a:spcPct val="100000"/>
              </a:lnSpc>
            </a:pPr>
            <a:endParaRPr lang="da-DK" b="1" dirty="0"/>
          </a:p>
          <a:p>
            <a:pPr>
              <a:lnSpc>
                <a:spcPct val="100000"/>
              </a:lnSpc>
            </a:pPr>
            <a:r>
              <a:rPr lang="da-DK" b="1" dirty="0"/>
              <a:t>Long Short-Term Memory Networks (LSTM)</a:t>
            </a:r>
            <a:r>
              <a:rPr lang="da-DK" dirty="0"/>
              <a:t>: En type regressiv neuralt netværk designet til at håndtere sekventielle eller tidsseriebaserede data.</a:t>
            </a:r>
          </a:p>
          <a:p>
            <a:pPr lvl="1">
              <a:lnSpc>
                <a:spcPct val="100000"/>
              </a:lnSpc>
            </a:pPr>
            <a:r>
              <a:rPr lang="da-DK" sz="1600" dirty="0"/>
              <a:t>Kan huske tidligere information i en sekvens og bruge den til at producere mere nøjagtige forudsigelser om fremtidige punkter i sekvensen.</a:t>
            </a:r>
          </a:p>
          <a:p>
            <a:pPr lvl="1">
              <a:lnSpc>
                <a:spcPct val="100000"/>
              </a:lnSpc>
            </a:pPr>
            <a:r>
              <a:rPr lang="da-DK" sz="1600" dirty="0"/>
              <a:t>Ideel til komplekse tidsseriedata, som ofte findes i økonomiske og byggetekniske projekter.</a:t>
            </a:r>
          </a:p>
          <a:p>
            <a:pPr lvl="1">
              <a:lnSpc>
                <a:spcPct val="100000"/>
              </a:lnSpc>
            </a:pPr>
            <a:r>
              <a:rPr lang="da-DK" sz="1600" dirty="0"/>
              <a:t>Mindre følsom over for sekvenslængde og i stand til at fange langsigtede afhængigheder, hvilket gør den robust i forhold til andre tidsserieforudsigelsesmetoder.</a:t>
            </a:r>
          </a:p>
          <a:p>
            <a:pPr>
              <a:lnSpc>
                <a:spcPct val="100000"/>
              </a:lnSpc>
            </a:pPr>
            <a:endParaRPr lang="da-DK" dirty="0"/>
          </a:p>
        </p:txBody>
      </p:sp>
    </p:spTree>
    <p:extLst>
      <p:ext uri="{BB962C8B-B14F-4D97-AF65-F5344CB8AC3E}">
        <p14:creationId xmlns:p14="http://schemas.microsoft.com/office/powerpoint/2010/main" val="378066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a:t>Cross-Learning</a:t>
            </a:r>
            <a:r>
              <a:rPr lang="da-DK"/>
              <a:t>:</a:t>
            </a:r>
            <a:endParaRPr lang="da-DK" b="1" dirty="0"/>
          </a:p>
        </p:txBody>
      </p:sp>
    </p:spTree>
    <p:extLst>
      <p:ext uri="{BB962C8B-B14F-4D97-AF65-F5344CB8AC3E}">
        <p14:creationId xmlns:p14="http://schemas.microsoft.com/office/powerpoint/2010/main" val="3444026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r>
              <a:rPr lang="da-DK" b="1" dirty="0"/>
              <a:t>Principal Component Analysis (PCA):</a:t>
            </a:r>
            <a:r>
              <a:rPr lang="da-DK" dirty="0"/>
              <a:t>  En </a:t>
            </a:r>
            <a:r>
              <a:rPr lang="da-DK" dirty="0" err="1"/>
              <a:t>dimensionreduktionsteknik</a:t>
            </a:r>
            <a:r>
              <a:rPr lang="da-DK" dirty="0"/>
              <a:t>, der bruges til at forenkle kompleksiteten i </a:t>
            </a:r>
            <a:r>
              <a:rPr lang="da-DK" dirty="0" err="1"/>
              <a:t>højdimensionelle</a:t>
            </a:r>
            <a:r>
              <a:rPr lang="da-DK" dirty="0"/>
              <a:t> datasæt.</a:t>
            </a:r>
          </a:p>
          <a:p>
            <a:pPr lvl="1"/>
            <a:r>
              <a:rPr lang="da-DK" dirty="0"/>
              <a:t>Teknikken finder de hovedkomponenterne, der fanger den største varians i datasættet, og projicerer dataene på disse nye akser. De resulterende fællestræk er de første egenværdier fra en singulær værdi dekomposition af datasættet</a:t>
            </a:r>
          </a:p>
          <a:p>
            <a:pPr lvl="1"/>
            <a:r>
              <a:rPr lang="da-DK" dirty="0"/>
              <a:t>Ved at fokusere på hovedkomponenterne kan man reducere antallet af variabler i en analyse uden at miste for meget information.</a:t>
            </a:r>
          </a:p>
          <a:p>
            <a:pPr lvl="1"/>
            <a:r>
              <a:rPr lang="da-DK" dirty="0"/>
              <a:t>Gør det muligt at visualisere komplekse datasæt og forstå de underliggende mønstre.</a:t>
            </a:r>
          </a:p>
          <a:p>
            <a:pPr marL="179025" lvl="1" indent="0">
              <a:buNone/>
            </a:pPr>
            <a:endParaRPr lang="da-DK" dirty="0"/>
          </a:p>
        </p:txBody>
      </p:sp>
    </p:spTree>
    <p:extLst>
      <p:ext uri="{BB962C8B-B14F-4D97-AF65-F5344CB8AC3E}">
        <p14:creationId xmlns:p14="http://schemas.microsoft.com/office/powerpoint/2010/main" val="2214565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48549432-49AA-50F6-E18A-166229001C22}"/>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3608097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Data</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sz="1600" dirty="0" err="1"/>
              <a:t>ELCON's</a:t>
            </a:r>
            <a:r>
              <a:rPr lang="da-DK" sz="1600" dirty="0"/>
              <a:t> datasæt for byggeprojekter opdateres månedligt fra virksomhedens ERP-system og indeholder oplysninger om indtægter, udgifter, arbejdskraft og </a:t>
            </a:r>
            <a:r>
              <a:rPr lang="da-DK" sz="1600" dirty="0" err="1"/>
              <a:t>materialomkostninger</a:t>
            </a:r>
            <a:r>
              <a:rPr lang="da-DK" sz="1600" dirty="0"/>
              <a:t>.</a:t>
            </a:r>
          </a:p>
          <a:p>
            <a:pPr>
              <a:lnSpc>
                <a:spcPct val="100000"/>
              </a:lnSpc>
            </a:pPr>
            <a:r>
              <a:rPr lang="da-DK" sz="1600" dirty="0"/>
              <a:t>Projekter gennemgår tre budgetskøn: salgsskøn ved tilbudsfasen, produktionsomkostningsskøn under indkøbsprocessen og endelige skøn i byggefasen. Ældre projekter har kun endelige skøn, så der er tilføjet en syntetisk '</a:t>
            </a:r>
            <a:r>
              <a:rPr lang="da-DK" sz="1600" dirty="0" err="1"/>
              <a:t>budget'kategori</a:t>
            </a:r>
            <a:r>
              <a:rPr lang="da-DK" sz="1600" dirty="0"/>
              <a:t>.</a:t>
            </a:r>
          </a:p>
          <a:p>
            <a:pPr>
              <a:lnSpc>
                <a:spcPct val="100000"/>
              </a:lnSpc>
            </a:pPr>
            <a:r>
              <a:rPr lang="da-DK" sz="1600" dirty="0"/>
              <a:t>Under byggeprocessen beregnes forventede indtægter ved at justere påløbne omkostninger mod budgetmargenen. Dette hjælper med at vurdere projektets levedygtighed og beregne arbejde i gang og profitmarginer.</a:t>
            </a:r>
          </a:p>
          <a:p>
            <a:pPr>
              <a:lnSpc>
                <a:spcPct val="100000"/>
              </a:lnSpc>
            </a:pPr>
            <a:r>
              <a:rPr lang="da-DK" sz="1600" dirty="0"/>
              <a:t>Projektstyringsdata omfatter registrerede timer i kategorier som fakturerbare, sygdomsrelaterede og interne timer, der bruges til at vurdere produktiviteten på afdelingsniveau.</a:t>
            </a:r>
          </a:p>
          <a:p>
            <a:pPr>
              <a:lnSpc>
                <a:spcPct val="100000"/>
              </a:lnSpc>
            </a:pPr>
            <a:r>
              <a:rPr lang="da-DK" sz="1600" dirty="0"/>
              <a:t>Projektets afslutningsdatoer modelleres med s-kurver, og udgifter forudsættes ved at sammenligne faktiske omkostninger med s-kurveprognoser.</a:t>
            </a:r>
          </a:p>
          <a:p>
            <a:pPr>
              <a:lnSpc>
                <a:spcPct val="100000"/>
              </a:lnSpc>
            </a:pPr>
            <a:r>
              <a:rPr lang="da-DK" sz="1600" dirty="0"/>
              <a:t>Risiko vurderes ved hjælp af en lineær regressionsmodel, der normaliserer rester i forhold til produktionsomkostningsskøn.</a:t>
            </a:r>
          </a:p>
          <a:p>
            <a:pPr>
              <a:lnSpc>
                <a:spcPct val="100000"/>
              </a:lnSpc>
            </a:pPr>
            <a:r>
              <a:rPr lang="da-DK" sz="1600" dirty="0"/>
              <a:t>Datasættet beriges med makroøkonomiske indikatorer fra Danmarks Statistik for at inkludere eksterne faktorer som tillidsindikatorer og sektorspecifikke begrænsninger. </a:t>
            </a:r>
          </a:p>
        </p:txBody>
      </p:sp>
    </p:spTree>
    <p:extLst>
      <p:ext uri="{BB962C8B-B14F-4D97-AF65-F5344CB8AC3E}">
        <p14:creationId xmlns:p14="http://schemas.microsoft.com/office/powerpoint/2010/main" val="137507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1073343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5351462"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dirty="0"/>
              <a:t>Der indhentes data fra forskellige datakilder. Nogle er udelukkende tids-varierende, andre er projekt-varierende, og en del er både tids- og projektvarierende. </a:t>
            </a:r>
          </a:p>
          <a:p>
            <a:r>
              <a:rPr lang="da-DK" dirty="0"/>
              <a:t>Oplysninger fra sagskortet, eksempelvis varighed og beskrivelse, er projekt-varierende.</a:t>
            </a:r>
          </a:p>
          <a:p>
            <a:r>
              <a:rPr lang="da-DK" dirty="0"/>
              <a:t>Registreringer fra sagerne, eksempelvis bogførte omkostninger er tids- og projekt-varierende.</a:t>
            </a:r>
          </a:p>
          <a:p>
            <a:r>
              <a:rPr lang="da-DK" dirty="0"/>
              <a:t>Konstruerede s-kurver er tids- og projekt-varierende.</a:t>
            </a:r>
          </a:p>
          <a:p>
            <a:r>
              <a:rPr lang="da-DK" dirty="0"/>
              <a:t>Fraværsregistreringer i de enkelte afdelinger er tids-varierende.</a:t>
            </a:r>
          </a:p>
          <a:p>
            <a:r>
              <a:rPr lang="da-DK" dirty="0"/>
              <a:t>Forbrugertillid og varighed af ordrebeholdning fra DST er tids-varierende.</a:t>
            </a:r>
          </a:p>
          <a:p>
            <a:endParaRPr lang="da-DK" dirty="0"/>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a:t>
            </a:r>
          </a:p>
        </p:txBody>
      </p:sp>
      <p:pic>
        <p:nvPicPr>
          <p:cNvPr id="9" name="Billede 8" descr="Et billede, der indeholder diagram, linje/række, tekst, Kurve&#10;&#10;Automatisk genereret beskrivelse">
            <a:extLst>
              <a:ext uri="{FF2B5EF4-FFF2-40B4-BE49-F238E27FC236}">
                <a16:creationId xmlns:a16="http://schemas.microsoft.com/office/drawing/2014/main" id="{E15673A4-9DF1-0497-61E6-DB151E491FFE}"/>
              </a:ext>
            </a:extLst>
          </p:cNvPr>
          <p:cNvPicPr>
            <a:picLocks noChangeAspect="1"/>
          </p:cNvPicPr>
          <p:nvPr/>
        </p:nvPicPr>
        <p:blipFill>
          <a:blip r:embed="rId6"/>
          <a:stretch>
            <a:fillRect/>
          </a:stretch>
        </p:blipFill>
        <p:spPr>
          <a:xfrm>
            <a:off x="6583626" y="1266823"/>
            <a:ext cx="5608374" cy="4137007"/>
          </a:xfrm>
          <a:prstGeom prst="rect">
            <a:avLst/>
          </a:prstGeom>
        </p:spPr>
      </p:pic>
    </p:spTree>
    <p:extLst>
      <p:ext uri="{BB962C8B-B14F-4D97-AF65-F5344CB8AC3E}">
        <p14:creationId xmlns:p14="http://schemas.microsoft.com/office/powerpoint/2010/main" val="284457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9363050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10226676"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sz="2000" dirty="0"/>
              <a:t>Det er relevant at udnytte den todimensionelle struktur i vores data. </a:t>
            </a:r>
          </a:p>
          <a:p>
            <a:r>
              <a:rPr lang="da-DK" sz="2000" dirty="0"/>
              <a:t>Tids-varierende mønstre </a:t>
            </a:r>
            <a:r>
              <a:rPr lang="da-DK" dirty="0"/>
              <a:t>kan udnyttes til at muliggøre forudsigelser frem i tid.</a:t>
            </a:r>
            <a:endParaRPr lang="da-DK" sz="2000" dirty="0"/>
          </a:p>
          <a:p>
            <a:pPr lvl="1"/>
            <a:r>
              <a:rPr lang="da-DK" dirty="0"/>
              <a:t>Disse mønstre Forudsigelserne bygger på en linearkombination af de observerede tendenser gennem tid.</a:t>
            </a:r>
          </a:p>
          <a:p>
            <a:pPr lvl="1"/>
            <a:r>
              <a:rPr lang="da-DK" dirty="0"/>
              <a:t>Modellerne benytter forskellige algoritmer til at konstruere linearkombinationer.</a:t>
            </a:r>
          </a:p>
          <a:p>
            <a:pPr lvl="2"/>
            <a:r>
              <a:rPr lang="da-DK" dirty="0"/>
              <a:t>Ensemble modeller laver linearkombinationer af de forskellige modellers respektive linearkombinationer.</a:t>
            </a:r>
          </a:p>
          <a:p>
            <a:pPr lvl="1"/>
            <a:r>
              <a:rPr lang="da-DK" dirty="0"/>
              <a:t>Modellerne antager at de observerede tendenser vil fortsætte i resten af projekternes løbetid.</a:t>
            </a:r>
          </a:p>
          <a:p>
            <a:r>
              <a:rPr lang="da-DK" dirty="0"/>
              <a:t>P</a:t>
            </a:r>
            <a:r>
              <a:rPr lang="da-DK" sz="2000" dirty="0"/>
              <a:t>rojekt-varierende mønstre kan bruges til at differentiere mellem strukturelle forhold.</a:t>
            </a:r>
          </a:p>
          <a:p>
            <a:pPr lvl="1"/>
            <a:r>
              <a:rPr lang="da-DK" dirty="0"/>
              <a:t>Modellerne kan være i stand til at differentiere mellem projekter, og tildele forskellige vægte i de resulterende linearkombinationer.</a:t>
            </a:r>
          </a:p>
          <a:p>
            <a:pPr lvl="1"/>
            <a:r>
              <a:rPr lang="da-DK" dirty="0"/>
              <a:t>Modellerne antager at de observerede forskelle i eks. split mellem </a:t>
            </a:r>
            <a:r>
              <a:rPr lang="da-DK" dirty="0" err="1"/>
              <a:t>vareforbrug</a:t>
            </a:r>
            <a:r>
              <a:rPr lang="da-DK" dirty="0"/>
              <a:t> og lønforbrug stammer fra strukturelle forskelle.</a:t>
            </a:r>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a:t>
            </a:r>
          </a:p>
        </p:txBody>
      </p:sp>
    </p:spTree>
    <p:extLst>
      <p:ext uri="{BB962C8B-B14F-4D97-AF65-F5344CB8AC3E}">
        <p14:creationId xmlns:p14="http://schemas.microsoft.com/office/powerpoint/2010/main" val="1357849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648000" y="1008000"/>
                <a:ext cx="5113337" cy="4858555"/>
              </a:xfrm>
              <a:prstGeom prst="rect">
                <a:avLst/>
              </a:prstGeom>
            </p:spPr>
            <p:txBody>
              <a:bodyPr vert="horz" lIns="0" tIns="0" rIns="0" bIns="0" rtlCol="0">
                <a:noAutofit/>
              </a:bodyPr>
              <a:lstStyle>
                <a:defPPr>
                  <a:defRPr lang="en-US"/>
                </a:defPPr>
                <a:lvl1pPr marL="179388" indent="-179388">
                  <a:lnSpc>
                    <a:spcPct val="90000"/>
                  </a:lnSpc>
                  <a:spcBef>
                    <a:spcPts val="600"/>
                  </a:spcBef>
                  <a:buFont typeface="Arial" pitchFamily="34" charset="0"/>
                  <a:buChar char="•"/>
                  <a:defRPr sz="2000">
                    <a:solidFill>
                      <a:schemeClr val="accent1"/>
                    </a:solidFill>
                  </a:defRPr>
                </a:lvl1pPr>
                <a:lvl2pPr marL="360000" lvl="1" indent="-180975">
                  <a:lnSpc>
                    <a:spcPct val="90000"/>
                  </a:lnSpc>
                  <a:spcBef>
                    <a:spcPts val="600"/>
                  </a:spcBef>
                  <a:buFont typeface="Arial" panose="020B0604020202020204" pitchFamily="34" charset="0"/>
                  <a:buChar char="•"/>
                  <a:defRPr sz="2000">
                    <a:solidFill>
                      <a:schemeClr val="accent1"/>
                    </a:solidFill>
                  </a:defRPr>
                </a:lvl2pPr>
                <a:lvl3pPr marL="540000" indent="-180975">
                  <a:lnSpc>
                    <a:spcPct val="90000"/>
                  </a:lnSpc>
                  <a:spcBef>
                    <a:spcPts val="600"/>
                  </a:spcBef>
                  <a:buFont typeface="Arial" pitchFamily="34" charset="0"/>
                  <a:buChar char="•"/>
                  <a:defRPr sz="2000">
                    <a:solidFill>
                      <a:schemeClr val="accent1"/>
                    </a:solidFill>
                  </a:defRPr>
                </a:lvl3pPr>
                <a:lvl4pPr marL="720000" indent="-180000">
                  <a:lnSpc>
                    <a:spcPct val="90000"/>
                  </a:lnSpc>
                  <a:spcBef>
                    <a:spcPts val="600"/>
                  </a:spcBef>
                  <a:buFont typeface="Arial" panose="020B0604020202020204" pitchFamily="34" charset="0"/>
                  <a:buChar char="•"/>
                  <a:defRPr sz="2000">
                    <a:solidFill>
                      <a:schemeClr val="accent1"/>
                    </a:solidFill>
                  </a:defRPr>
                </a:lvl4pPr>
                <a:lvl5pPr marL="900000" indent="-180975">
                  <a:lnSpc>
                    <a:spcPct val="90000"/>
                  </a:lnSpc>
                  <a:spcBef>
                    <a:spcPts val="600"/>
                  </a:spcBef>
                  <a:buFont typeface="Arial" panose="020B0604020202020204" pitchFamily="34" charset="0"/>
                  <a:buChar char="•"/>
                  <a:defRPr sz="2000">
                    <a:solidFill>
                      <a:schemeClr val="accent1"/>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da-DK" dirty="0"/>
                  <a:t>Konstruerede s-kurver kan give et indblik i, om projekterne følger den optimale afvikling af budget.</a:t>
                </a:r>
              </a:p>
              <a:p>
                <a:endParaRPr lang="da-DK" dirty="0"/>
              </a:p>
              <a:p>
                <a:r>
                  <a:rPr lang="da-DK" dirty="0"/>
                  <a:t>Vi kan modellere en ikke-lineær færdiggørelsesgrad, som en funktion af andelen af tid forbrugt, </a:t>
                </a:r>
                <a14:m>
                  <m:oMath xmlns:m="http://schemas.openxmlformats.org/officeDocument/2006/math">
                    <m:r>
                      <a:rPr lang="da-DK"/>
                      <m:t>𝑥</m:t>
                    </m:r>
                  </m:oMath>
                </a14:m>
                <a:r>
                  <a:rPr lang="da-DK" dirty="0"/>
                  <a:t>:</a:t>
                </a:r>
              </a:p>
              <a:p>
                <a:endParaRPr lang="da-DK" dirty="0"/>
              </a:p>
              <a:p>
                <a:endParaRPr lang="da-DK" dirty="0"/>
              </a:p>
              <a:p>
                <a:endParaRPr lang="da-DK" dirty="0"/>
              </a:p>
              <a:p>
                <a:r>
                  <a:rPr lang="da-DK" dirty="0"/>
                  <a:t>hvor vi  definerer hhv. </a:t>
                </a:r>
                <a14:m>
                  <m:oMath xmlns:m="http://schemas.openxmlformats.org/officeDocument/2006/math">
                    <m:r>
                      <a:rPr lang="da-DK"/>
                      <m:t>𝜇</m:t>
                    </m:r>
                    <m:r>
                      <a:rPr lang="da-DK"/>
                      <m:t>=0.</m:t>
                    </m:r>
                    <m:r>
                      <a:rPr lang="en-US" b="0" i="0" smtClean="0">
                        <a:latin typeface="Cambria Math" panose="02040503050406030204" pitchFamily="18" charset="0"/>
                      </a:rPr>
                      <m:t>6</m:t>
                    </m:r>
                  </m:oMath>
                </a14:m>
                <a:r>
                  <a:rPr lang="da-DK" dirty="0"/>
                  <a:t> og </a:t>
                </a:r>
                <a14:m>
                  <m:oMath xmlns:m="http://schemas.openxmlformats.org/officeDocument/2006/math">
                    <m:r>
                      <a:rPr lang="da-DK"/>
                      <m:t>𝜈</m:t>
                    </m:r>
                    <m:r>
                      <a:rPr lang="da-DK"/>
                      <m:t>=</m:t>
                    </m:r>
                    <m:r>
                      <a:rPr lang="en-US" b="0" i="0" smtClean="0">
                        <a:latin typeface="Cambria Math" panose="02040503050406030204" pitchFamily="18" charset="0"/>
                      </a:rPr>
                      <m:t>2</m:t>
                    </m:r>
                  </m:oMath>
                </a14:m>
                <a:r>
                  <a:rPr lang="da-DK" dirty="0"/>
                  <a:t>.</a:t>
                </a:r>
              </a:p>
              <a:p>
                <a:endParaRPr lang="da-DK" dirty="0"/>
              </a:p>
              <a:p>
                <a:endParaRPr lang="da-DK" dirty="0"/>
              </a:p>
              <a:p>
                <a:endParaRPr lang="da-DK" dirty="0"/>
              </a:p>
              <a:p>
                <a:endParaRPr lang="da-DK" dirty="0"/>
              </a:p>
              <a:p>
                <a:endParaRPr lang="da-DK" dirty="0"/>
              </a:p>
            </p:txBody>
          </p:sp>
        </mc:Choice>
        <mc:Fallback>
          <p:sp>
            <p:nvSpPr>
              <p:cNvPr id="5" name="Pladsholder til indhold 5">
                <a:extLst>
                  <a:ext uri="{FF2B5EF4-FFF2-40B4-BE49-F238E27FC236}">
                    <a16:creationId xmlns:a16="http://schemas.microsoft.com/office/drawing/2014/main" id="{0256447C-D35F-4F86-D90B-E90F6B46AE7F}"/>
                  </a:ext>
                </a:extLst>
              </p:cNvPr>
              <p:cNvSpPr txBox="1">
                <a:spLocks noRot="1" noChangeAspect="1" noMove="1" noResize="1" noEditPoints="1" noAdjustHandles="1" noChangeArrowheads="1" noChangeShapeType="1" noTextEdit="1"/>
              </p:cNvSpPr>
              <p:nvPr/>
            </p:nvSpPr>
            <p:spPr>
              <a:xfrm>
                <a:off x="648000" y="1008000"/>
                <a:ext cx="5113337" cy="4858555"/>
              </a:xfrm>
              <a:prstGeom prst="rect">
                <a:avLst/>
              </a:prstGeom>
              <a:blipFill>
                <a:blip r:embed="rId8"/>
                <a:stretch>
                  <a:fillRect l="-2861" t="-2258" r="-2503"/>
                </a:stretch>
              </a:blipFill>
            </p:spPr>
            <p:txBody>
              <a:bodyPr/>
              <a:lstStyle/>
              <a:p>
                <a:r>
                  <a:rPr lang="da-DK">
                    <a:noFill/>
                  </a:rPr>
                  <a:t> </a:t>
                </a:r>
              </a:p>
            </p:txBody>
          </p:sp>
        </mc:Fallback>
      </mc:AlternateContent>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pic>
        <p:nvPicPr>
          <p:cNvPr id="9" name="Billede 8" descr="\documentclass{article}&#10;\usepackage{amsmath}&#10;\pagestyle{empty}&#10;\begin{document}&#10;&#10;\begin{equation*}&#10;\Phi(x;\mu,\nu)=\left[1+\left(\frac{x(1-\mu)}{\mu(1-x)}\right)^{-\nu}\right]^{-1}&#10;\end{equation*}&#10;&#10;&#10;\end{document}" title="IguanaTex Bitmap Display">
            <a:extLst>
              <a:ext uri="{FF2B5EF4-FFF2-40B4-BE49-F238E27FC236}">
                <a16:creationId xmlns:a16="http://schemas.microsoft.com/office/drawing/2014/main" id="{0F345685-9460-E07A-59BB-0DD576793740}"/>
              </a:ext>
            </a:extLst>
          </p:cNvPr>
          <p:cNvPicPr>
            <a:picLocks noChangeAspect="1"/>
          </p:cNvPicPr>
          <p:nvPr>
            <p:custDataLst>
              <p:tags r:id="rId2"/>
            </p:custDataLst>
          </p:nvPr>
        </p:nvPicPr>
        <p:blipFill>
          <a:blip r:embed="rId9"/>
          <a:stretch>
            <a:fillRect/>
          </a:stretch>
        </p:blipFill>
        <p:spPr>
          <a:xfrm>
            <a:off x="927361" y="3269981"/>
            <a:ext cx="3985992" cy="815545"/>
          </a:xfrm>
          <a:prstGeom prst="rect">
            <a:avLst/>
          </a:prstGeom>
        </p:spPr>
      </p:pic>
      <p:pic>
        <p:nvPicPr>
          <p:cNvPr id="2" name="Billede 1" descr="\documentclass{article}&#10;\usepackage{amsmath}&#10;\usepackage{adjustbox}&#10;\usepackage{pgfplots}&#10;&#10;\pgfplotsset{compat = newest}&#10;\definecolor{elcon0}{RGB}{0,110,100} % Defining the color #006e64&#10;\definecolor{elcon1}{RGB}{115,72,72} % Defining the color #734848&#10;\definecolor{elcon2}{RGB}{0,78,74} % Defining the color #004e4a&#10;\definecolor{elcon3}{RGB}{193,113,80} % Defining thcolor #c17150&#10;&#10;\usepackage[margin=0.25in]{geometry}&#10;\usepackage{pgfplots}&#10;\pgfplotsset{width=10cm,compat=1.9}&#10;&#10;% We will externalize the figures&#10;\usepgfplotslibrary{external}&#10;\tikzexternalize&#10;&#10;\begin{document}&#10;&#10;&#10;&#10;\begin{figure}[ht]&#10;\centering&#10;\begin{tikzpicture}&#10;    \begin{axis}[&#10;        xmin = 0, xmax = 1,&#10;        ymin = 0, ymax = 1,&#10;        legend style={at={(0.5,-0.1)},anchor=north}, % Positioning the legend&#10;        legend columns=-1] % For horizontal legend&#10;        \addplot[&#10;            domain = 0:1,&#10;            samples = 200,&#10;            smooth,&#10;            thick,&#10;            color=elcon0, % Using the defined color here&#10;        ] {(1+((x*(1-0.5))/(0.5*(1-x)))^(-1))^(-1)};&#10;        \addlegendentry{$\nu=1$}% Label for the first plot;&#10;        \addplot[&#10;            domain = 0:1,&#10;            samples = 200,&#10;            smooth,&#10;            thick,&#10;            color=elcon1, % Using the defined color here&#10;        ] {(1+((x*(1-0.5))/(0.5*(1-x)))^(-2))^(-1)};&#10;        \addlegendentry{$\nu=2$}% Label for the second plot&#10;        \addplot[&#10;            domain = 0:1,&#10;            samples = 200,&#10;            smooth,&#10;            thick,&#10;            color=elcon3, % Using the defined color here&#10;        ] {(1+((x*(1-0.5))/(0.5*(1-x)))^(-3))^(-1)};&#10;        \addlegendentry{$\nu=3$} % Label for the third plot&#10;        % Dashed with \mu = 0.75&#10;        \addplot[&#10;            domain = 0:1,&#10;            samples = 200,&#10;            dashed,&#10;            thin,&#10;            color=elcon0, % Using the defined color here&#10;        ] {(1+((x*(1-0.6))/(0.6*(1-x)))^(-1))^(-1)};&#10;        \addplot[&#10;            domain = 0:1,&#10;            samples = 200,&#10;            dashed,&#10;            thin,&#10;            color=elcon1, % Using the defined color here&#10;        ] {(1+((x*(1-0.6))/(0.6*(1-x)))^(-2))^(-1)};&#10;        \addplot[&#10;            domain = 0:1,&#10;            samples = 200,&#10;            dashed,&#10;            thin,&#10;            color=elcon3, % Using the defined color here&#10;        ] {(1+((x*(1-0.6))/(0.6*(1-x)))^(-3))^(-1)};&#10;    \end{axis}&#10;\end{tikzpicture}&#10;&#10;\end{figure}&#10;&#10;&#10;&#10;\end{document}" title="IguanaTex Bitmap Display">
            <a:extLst>
              <a:ext uri="{FF2B5EF4-FFF2-40B4-BE49-F238E27FC236}">
                <a16:creationId xmlns:a16="http://schemas.microsoft.com/office/drawing/2014/main" id="{E7931504-6F19-A673-A4F1-78E07F1358A8}"/>
              </a:ext>
            </a:extLst>
          </p:cNvPr>
          <p:cNvPicPr>
            <a:picLocks noChangeAspect="1"/>
          </p:cNvPicPr>
          <p:nvPr>
            <p:custDataLst>
              <p:tags r:id="rId3"/>
            </p:custDataLst>
          </p:nvPr>
        </p:nvPicPr>
        <p:blipFill rotWithShape="1">
          <a:blip r:embed="rId10"/>
          <a:srcRect b="68546"/>
          <a:stretch/>
        </p:blipFill>
        <p:spPr>
          <a:xfrm>
            <a:off x="7349965" y="1008000"/>
            <a:ext cx="4194035" cy="3911184"/>
          </a:xfrm>
          <a:prstGeom prst="rect">
            <a:avLst/>
          </a:prstGeom>
        </p:spPr>
      </p:pic>
      <mc:AlternateContent xmlns:mc="http://schemas.openxmlformats.org/markup-compatibility/2006">
        <mc:Choice xmlns:a14="http://schemas.microsoft.com/office/drawing/2010/main" Requires="a14">
          <p:sp>
            <p:nvSpPr>
              <p:cNvPr id="66" name="Tekstfelt 65">
                <a:extLst>
                  <a:ext uri="{FF2B5EF4-FFF2-40B4-BE49-F238E27FC236}">
                    <a16:creationId xmlns:a16="http://schemas.microsoft.com/office/drawing/2014/main" id="{DFD66FED-E94F-1077-8FDD-14696035ECE6}"/>
                  </a:ext>
                </a:extLst>
              </p:cNvPr>
              <p:cNvSpPr txBox="1"/>
              <p:nvPr/>
            </p:nvSpPr>
            <p:spPr>
              <a:xfrm>
                <a:off x="7349965" y="4965441"/>
                <a:ext cx="4194035" cy="184666"/>
              </a:xfrm>
              <a:prstGeom prst="rect">
                <a:avLst/>
              </a:prstGeom>
            </p:spPr>
            <p:txBody>
              <a:bodyPr vert="horz" wrap="square" lIns="0" tIns="0" rIns="0" bIns="0" rtlCol="0">
                <a:spAutoFit/>
              </a:bodyPr>
              <a:lstStyle/>
              <a:p>
                <a:pPr algn="ctr"/>
                <a:r>
                  <a:rPr lang="da-DK" sz="1200" i="1" dirty="0">
                    <a:solidFill>
                      <a:schemeClr val="bg2">
                        <a:lumMod val="50000"/>
                      </a:schemeClr>
                    </a:solidFill>
                  </a:rPr>
                  <a:t>Stiplede linjer er </a:t>
                </a:r>
                <a14:m>
                  <m:oMath xmlns:m="http://schemas.openxmlformats.org/officeDocument/2006/math">
                    <m:r>
                      <a:rPr lang="da-DK" sz="1200" i="1" smtClean="0">
                        <a:solidFill>
                          <a:schemeClr val="bg2">
                            <a:lumMod val="50000"/>
                          </a:schemeClr>
                        </a:solidFill>
                        <a:latin typeface="Cambria Math" panose="02040503050406030204" pitchFamily="18" charset="0"/>
                      </a:rPr>
                      <m:t>𝜇</m:t>
                    </m:r>
                    <m:r>
                      <a:rPr lang="da-DK" sz="1200" i="1" smtClean="0">
                        <a:solidFill>
                          <a:schemeClr val="bg2">
                            <a:lumMod val="50000"/>
                          </a:schemeClr>
                        </a:solidFill>
                        <a:latin typeface="Cambria Math" panose="02040503050406030204" pitchFamily="18" charset="0"/>
                      </a:rPr>
                      <m:t>=0.6</m:t>
                    </m:r>
                  </m:oMath>
                </a14:m>
                <a:r>
                  <a:rPr lang="da-DK" sz="1200" i="1" dirty="0">
                    <a:solidFill>
                      <a:schemeClr val="bg2">
                        <a:lumMod val="50000"/>
                      </a:schemeClr>
                    </a:solidFill>
                  </a:rPr>
                  <a:t>, og faste streger er </a:t>
                </a:r>
                <a14:m>
                  <m:oMath xmlns:m="http://schemas.openxmlformats.org/officeDocument/2006/math">
                    <m:r>
                      <a:rPr lang="da-DK" sz="1200" i="1">
                        <a:solidFill>
                          <a:schemeClr val="bg2">
                            <a:lumMod val="50000"/>
                          </a:schemeClr>
                        </a:solidFill>
                        <a:latin typeface="Cambria Math" panose="02040503050406030204" pitchFamily="18" charset="0"/>
                      </a:rPr>
                      <m:t>𝜇</m:t>
                    </m:r>
                    <m:r>
                      <a:rPr lang="da-DK" sz="1200" i="1">
                        <a:solidFill>
                          <a:schemeClr val="bg2">
                            <a:lumMod val="50000"/>
                          </a:schemeClr>
                        </a:solidFill>
                        <a:latin typeface="Cambria Math" panose="02040503050406030204" pitchFamily="18" charset="0"/>
                      </a:rPr>
                      <m:t>=0.5</m:t>
                    </m:r>
                  </m:oMath>
                </a14:m>
                <a:r>
                  <a:rPr lang="da-DK" sz="1200" i="1" dirty="0">
                    <a:solidFill>
                      <a:schemeClr val="bg2">
                        <a:lumMod val="50000"/>
                      </a:schemeClr>
                    </a:solidFill>
                  </a:rPr>
                  <a:t>.</a:t>
                </a:r>
              </a:p>
            </p:txBody>
          </p:sp>
        </mc:Choice>
        <mc:Fallback>
          <p:sp>
            <p:nvSpPr>
              <p:cNvPr id="66" name="Tekstfelt 65">
                <a:extLst>
                  <a:ext uri="{FF2B5EF4-FFF2-40B4-BE49-F238E27FC236}">
                    <a16:creationId xmlns:a16="http://schemas.microsoft.com/office/drawing/2014/main" id="{DFD66FED-E94F-1077-8FDD-14696035ECE6}"/>
                  </a:ext>
                </a:extLst>
              </p:cNvPr>
              <p:cNvSpPr txBox="1">
                <a:spLocks noRot="1" noChangeAspect="1" noMove="1" noResize="1" noEditPoints="1" noAdjustHandles="1" noChangeArrowheads="1" noChangeShapeType="1" noTextEdit="1"/>
              </p:cNvSpPr>
              <p:nvPr/>
            </p:nvSpPr>
            <p:spPr>
              <a:xfrm>
                <a:off x="7349965" y="4965441"/>
                <a:ext cx="4194035" cy="184666"/>
              </a:xfrm>
              <a:prstGeom prst="rect">
                <a:avLst/>
              </a:prstGeom>
              <a:blipFill>
                <a:blip r:embed="rId11"/>
                <a:stretch>
                  <a:fillRect t="-26667" b="-50000"/>
                </a:stretch>
              </a:blipFill>
            </p:spPr>
            <p:txBody>
              <a:bodyPr/>
              <a:lstStyle/>
              <a:p>
                <a:r>
                  <a:rPr lang="da-DK">
                    <a:noFill/>
                  </a:rPr>
                  <a:t> </a:t>
                </a:r>
              </a:p>
            </p:txBody>
          </p:sp>
        </mc:Fallback>
      </mc:AlternateContent>
    </p:spTree>
    <p:extLst>
      <p:ext uri="{BB962C8B-B14F-4D97-AF65-F5344CB8AC3E}">
        <p14:creationId xmlns:p14="http://schemas.microsoft.com/office/powerpoint/2010/main" val="236324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648000" y="1008000"/>
                <a:ext cx="5113337" cy="4858555"/>
              </a:xfrm>
              <a:prstGeom prst="rect">
                <a:avLst/>
              </a:prstGeom>
            </p:spPr>
            <p:txBody>
              <a:bodyPr vert="horz" lIns="0" tIns="0" rIns="0" bIns="0" rtlCol="0">
                <a:noAutofit/>
              </a:bodyPr>
              <a:lstStyle>
                <a:defPPr>
                  <a:defRPr lang="en-US"/>
                </a:defPPr>
                <a:lvl1pPr marL="179388" indent="-179388">
                  <a:lnSpc>
                    <a:spcPct val="90000"/>
                  </a:lnSpc>
                  <a:spcBef>
                    <a:spcPts val="600"/>
                  </a:spcBef>
                  <a:buFont typeface="Arial" pitchFamily="34" charset="0"/>
                  <a:buChar char="•"/>
                  <a:defRPr sz="2000">
                    <a:solidFill>
                      <a:schemeClr val="accent1"/>
                    </a:solidFill>
                  </a:defRPr>
                </a:lvl1pPr>
                <a:lvl2pPr marL="360000" lvl="1" indent="-180975">
                  <a:lnSpc>
                    <a:spcPct val="90000"/>
                  </a:lnSpc>
                  <a:spcBef>
                    <a:spcPts val="600"/>
                  </a:spcBef>
                  <a:buFont typeface="Arial" panose="020B0604020202020204" pitchFamily="34" charset="0"/>
                  <a:buChar char="•"/>
                  <a:defRPr sz="2000">
                    <a:solidFill>
                      <a:schemeClr val="accent1"/>
                    </a:solidFill>
                  </a:defRPr>
                </a:lvl2pPr>
                <a:lvl3pPr marL="540000" indent="-180975">
                  <a:lnSpc>
                    <a:spcPct val="90000"/>
                  </a:lnSpc>
                  <a:spcBef>
                    <a:spcPts val="600"/>
                  </a:spcBef>
                  <a:buFont typeface="Arial" pitchFamily="34" charset="0"/>
                  <a:buChar char="•"/>
                  <a:defRPr sz="2000">
                    <a:solidFill>
                      <a:schemeClr val="accent1"/>
                    </a:solidFill>
                  </a:defRPr>
                </a:lvl3pPr>
                <a:lvl4pPr marL="720000" indent="-180000">
                  <a:lnSpc>
                    <a:spcPct val="90000"/>
                  </a:lnSpc>
                  <a:spcBef>
                    <a:spcPts val="600"/>
                  </a:spcBef>
                  <a:buFont typeface="Arial" panose="020B0604020202020204" pitchFamily="34" charset="0"/>
                  <a:buChar char="•"/>
                  <a:defRPr sz="2000">
                    <a:solidFill>
                      <a:schemeClr val="accent1"/>
                    </a:solidFill>
                  </a:defRPr>
                </a:lvl4pPr>
                <a:lvl5pPr marL="900000" indent="-180975">
                  <a:lnSpc>
                    <a:spcPct val="90000"/>
                  </a:lnSpc>
                  <a:spcBef>
                    <a:spcPts val="600"/>
                  </a:spcBef>
                  <a:buFont typeface="Arial" panose="020B0604020202020204" pitchFamily="34" charset="0"/>
                  <a:buChar char="•"/>
                  <a:defRPr sz="2000">
                    <a:solidFill>
                      <a:schemeClr val="accent1"/>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da-DK" dirty="0"/>
                  <a:t>Konstruerede s-kurver kan give et indblik i, om projekterne følger den optimale afvikling af budget.</a:t>
                </a:r>
              </a:p>
              <a:p>
                <a:endParaRPr lang="da-DK" dirty="0"/>
              </a:p>
              <a:p>
                <a:r>
                  <a:rPr lang="da-DK" dirty="0"/>
                  <a:t>Vi kan modellere en ikke-lineær færdiggørelsesgrad, som en funktion af andelen af tid forbrugt, </a:t>
                </a:r>
                <a14:m>
                  <m:oMath xmlns:m="http://schemas.openxmlformats.org/officeDocument/2006/math">
                    <m:r>
                      <a:rPr lang="da-DK"/>
                      <m:t>𝑥</m:t>
                    </m:r>
                  </m:oMath>
                </a14:m>
                <a:r>
                  <a:rPr lang="da-DK" dirty="0"/>
                  <a:t>:</a:t>
                </a:r>
              </a:p>
              <a:p>
                <a:endParaRPr lang="da-DK" dirty="0"/>
              </a:p>
              <a:p>
                <a:endParaRPr lang="da-DK" dirty="0"/>
              </a:p>
              <a:p>
                <a:endParaRPr lang="da-DK" dirty="0"/>
              </a:p>
              <a:p>
                <a:r>
                  <a:rPr lang="da-DK" dirty="0"/>
                  <a:t>hvor vi  definerer hhv. </a:t>
                </a:r>
                <a14:m>
                  <m:oMath xmlns:m="http://schemas.openxmlformats.org/officeDocument/2006/math">
                    <m:r>
                      <a:rPr lang="da-DK"/>
                      <m:t>𝜇</m:t>
                    </m:r>
                    <m:r>
                      <a:rPr lang="da-DK"/>
                      <m:t>=0.</m:t>
                    </m:r>
                    <m:r>
                      <a:rPr lang="en-US" b="0" i="0" smtClean="0">
                        <a:latin typeface="Cambria Math" panose="02040503050406030204" pitchFamily="18" charset="0"/>
                      </a:rPr>
                      <m:t>6</m:t>
                    </m:r>
                  </m:oMath>
                </a14:m>
                <a:r>
                  <a:rPr lang="da-DK" dirty="0"/>
                  <a:t> og </a:t>
                </a:r>
                <a14:m>
                  <m:oMath xmlns:m="http://schemas.openxmlformats.org/officeDocument/2006/math">
                    <m:r>
                      <a:rPr lang="da-DK"/>
                      <m:t>𝜈</m:t>
                    </m:r>
                    <m:r>
                      <a:rPr lang="da-DK"/>
                      <m:t>=</m:t>
                    </m:r>
                    <m:r>
                      <a:rPr lang="en-US" b="0" i="0" smtClean="0">
                        <a:latin typeface="Cambria Math" panose="02040503050406030204" pitchFamily="18" charset="0"/>
                      </a:rPr>
                      <m:t>2</m:t>
                    </m:r>
                  </m:oMath>
                </a14:m>
                <a:r>
                  <a:rPr lang="da-DK" dirty="0"/>
                  <a:t>.</a:t>
                </a:r>
              </a:p>
              <a:p>
                <a:endParaRPr lang="da-DK" dirty="0"/>
              </a:p>
              <a:p>
                <a:endParaRPr lang="da-DK" dirty="0"/>
              </a:p>
              <a:p>
                <a:endParaRPr lang="da-DK" dirty="0"/>
              </a:p>
              <a:p>
                <a:endParaRPr lang="da-DK" dirty="0"/>
              </a:p>
              <a:p>
                <a:endParaRPr lang="da-DK" dirty="0"/>
              </a:p>
            </p:txBody>
          </p:sp>
        </mc:Choice>
        <mc:Fallback>
          <p:sp>
            <p:nvSpPr>
              <p:cNvPr id="5" name="Pladsholder til indhold 5">
                <a:extLst>
                  <a:ext uri="{FF2B5EF4-FFF2-40B4-BE49-F238E27FC236}">
                    <a16:creationId xmlns:a16="http://schemas.microsoft.com/office/drawing/2014/main" id="{0256447C-D35F-4F86-D90B-E90F6B46AE7F}"/>
                  </a:ext>
                </a:extLst>
              </p:cNvPr>
              <p:cNvSpPr txBox="1">
                <a:spLocks noRot="1" noChangeAspect="1" noMove="1" noResize="1" noEditPoints="1" noAdjustHandles="1" noChangeArrowheads="1" noChangeShapeType="1" noTextEdit="1"/>
              </p:cNvSpPr>
              <p:nvPr/>
            </p:nvSpPr>
            <p:spPr>
              <a:xfrm>
                <a:off x="648000" y="1008000"/>
                <a:ext cx="5113337" cy="4858555"/>
              </a:xfrm>
              <a:prstGeom prst="rect">
                <a:avLst/>
              </a:prstGeom>
              <a:blipFill>
                <a:blip r:embed="rId7"/>
                <a:stretch>
                  <a:fillRect l="-2861" t="-2258" r="-2503"/>
                </a:stretch>
              </a:blipFill>
            </p:spPr>
            <p:txBody>
              <a:bodyPr/>
              <a:lstStyle/>
              <a:p>
                <a:r>
                  <a:rPr lang="da-DK">
                    <a:noFill/>
                  </a:rPr>
                  <a:t> </a:t>
                </a:r>
              </a:p>
            </p:txBody>
          </p:sp>
        </mc:Fallback>
      </mc:AlternateContent>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pic>
        <p:nvPicPr>
          <p:cNvPr id="9" name="Billede 8" descr="\documentclass{article}&#10;\usepackage{amsmath}&#10;\pagestyle{empty}&#10;\begin{document}&#10;&#10;\begin{equation*}&#10;\Phi(x;\mu,\nu)=\left[1+\left(\frac{x(1-\mu)}{\mu(1-x)}\right)^{-\nu}\right]^{-1}&#10;\end{equation*}&#10;&#10;&#10;\end{document}" title="IguanaTex Bitmap Display">
            <a:extLst>
              <a:ext uri="{FF2B5EF4-FFF2-40B4-BE49-F238E27FC236}">
                <a16:creationId xmlns:a16="http://schemas.microsoft.com/office/drawing/2014/main" id="{0F345685-9460-E07A-59BB-0DD576793740}"/>
              </a:ext>
            </a:extLst>
          </p:cNvPr>
          <p:cNvPicPr>
            <a:picLocks noChangeAspect="1"/>
          </p:cNvPicPr>
          <p:nvPr>
            <p:custDataLst>
              <p:tags r:id="rId2"/>
            </p:custDataLst>
          </p:nvPr>
        </p:nvPicPr>
        <p:blipFill>
          <a:blip r:embed="rId8"/>
          <a:stretch>
            <a:fillRect/>
          </a:stretch>
        </p:blipFill>
        <p:spPr>
          <a:xfrm>
            <a:off x="927361" y="3269981"/>
            <a:ext cx="3985992" cy="815545"/>
          </a:xfrm>
          <a:prstGeom prst="rect">
            <a:avLst/>
          </a:prstGeom>
        </p:spPr>
      </p:pic>
      <p:pic>
        <p:nvPicPr>
          <p:cNvPr id="3" name="Grafik 2">
            <a:extLst>
              <a:ext uri="{FF2B5EF4-FFF2-40B4-BE49-F238E27FC236}">
                <a16:creationId xmlns:a16="http://schemas.microsoft.com/office/drawing/2014/main" id="{E2140EE9-63A9-D47F-489B-3B1D5713121C}"/>
              </a:ext>
            </a:extLst>
          </p:cNvPr>
          <p:cNvPicPr>
            <a:picLocks noChangeAspect="1"/>
          </p:cNvPicPr>
          <p:nvPr/>
        </p:nvPicPr>
        <p:blipFill>
          <a:blip r:embed="rId9">
            <a:extLst>
              <a:ext uri="{96DAC541-7B7A-43D3-8B79-37D633B846F1}">
                <asvg:svgBlip xmlns:asvg="http://schemas.microsoft.com/office/drawing/2016/SVG/main" r:embed="rId10" r:link="rId11"/>
              </a:ext>
            </a:extLst>
          </a:blip>
          <a:srcRect/>
          <a:stretch>
            <a:fillRect/>
          </a:stretch>
        </p:blipFill>
        <p:spPr>
          <a:xfrm>
            <a:off x="6040698" y="1008000"/>
            <a:ext cx="5578195" cy="2789098"/>
          </a:xfrm>
          <a:prstGeom prst="rect">
            <a:avLst/>
          </a:prstGeom>
        </p:spPr>
      </p:pic>
      <p:sp>
        <p:nvSpPr>
          <p:cNvPr id="6" name="Tekstfelt 5">
            <a:extLst>
              <a:ext uri="{FF2B5EF4-FFF2-40B4-BE49-F238E27FC236}">
                <a16:creationId xmlns:a16="http://schemas.microsoft.com/office/drawing/2014/main" id="{DBC175E1-CAC5-9F96-B54C-DE5DC9D975AA}"/>
              </a:ext>
            </a:extLst>
          </p:cNvPr>
          <p:cNvSpPr txBox="1"/>
          <p:nvPr/>
        </p:nvSpPr>
        <p:spPr>
          <a:xfrm>
            <a:off x="6732777" y="3941892"/>
            <a:ext cx="4194035" cy="184666"/>
          </a:xfrm>
          <a:prstGeom prst="rect">
            <a:avLst/>
          </a:prstGeom>
        </p:spPr>
        <p:txBody>
          <a:bodyPr vert="horz" wrap="square" lIns="0" tIns="0" rIns="0" bIns="0" rtlCol="0">
            <a:spAutoFit/>
          </a:bodyPr>
          <a:lstStyle/>
          <a:p>
            <a:pPr algn="ctr"/>
            <a:r>
              <a:rPr lang="da-DK" sz="1200" i="1" dirty="0">
                <a:solidFill>
                  <a:schemeClr val="bg2">
                    <a:lumMod val="50000"/>
                  </a:schemeClr>
                </a:solidFill>
              </a:rPr>
              <a:t>Eksempel på s-kurver fra S309436 – DitUr Domicil.</a:t>
            </a:r>
          </a:p>
        </p:txBody>
      </p:sp>
    </p:spTree>
    <p:extLst>
      <p:ext uri="{BB962C8B-B14F-4D97-AF65-F5344CB8AC3E}">
        <p14:creationId xmlns:p14="http://schemas.microsoft.com/office/powerpoint/2010/main" val="1664088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15408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2" name="Pladsholder til billede 21">
            <a:extLst>
              <a:ext uri="{FF2B5EF4-FFF2-40B4-BE49-F238E27FC236}">
                <a16:creationId xmlns:a16="http://schemas.microsoft.com/office/drawing/2014/main" id="{5CEAF9BE-0C77-42EF-A843-2DD67A37E7E0}"/>
              </a:ext>
            </a:extLst>
          </p:cNvPr>
          <p:cNvPicPr>
            <a:picLocks noGrp="1" noChangeAspect="1"/>
          </p:cNvPicPr>
          <p:nvPr>
            <p:ph type="pic" sz="quarter" idx="13"/>
          </p:nvPr>
        </p:nvPicPr>
        <p:blipFill>
          <a:blip r:embed="rId6"/>
          <a:srcRect l="30411" r="30411"/>
          <a:stretch/>
        </p:blipFill>
        <p:spPr>
          <a:xfrm>
            <a:off x="8161784" y="0"/>
            <a:ext cx="4030217" cy="6858000"/>
          </a:xfrm>
        </p:spPr>
      </p:pic>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spTree>
    <p:extLst>
      <p:ext uri="{BB962C8B-B14F-4D97-AF65-F5344CB8AC3E}">
        <p14:creationId xmlns:p14="http://schemas.microsoft.com/office/powerpoint/2010/main" val="264162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D6804B78-DE4E-B939-80BD-A9B0009A6B44}"/>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003877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Analyse</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Tal fra Danmarks Statistik giver et billede af en presset situation i branchen.</a:t>
            </a:r>
          </a:p>
          <a:p>
            <a:r>
              <a:rPr lang="da-DK" sz="1400" dirty="0"/>
              <a:t>2022 er præget af en tilbagegang i branchen generelt.</a:t>
            </a:r>
          </a:p>
          <a:p>
            <a:r>
              <a:rPr lang="da-DK" sz="1400" dirty="0"/>
              <a:t>I løbet af 2022 faldt producent-tillidsindekset 20%-point. Der har ikke været markant fremgang siden.</a:t>
            </a:r>
          </a:p>
          <a:p>
            <a:r>
              <a:rPr lang="da-DK" sz="1400" dirty="0"/>
              <a:t>Andelen af firmaer, som i branchen vurderer, at der er signifikante begrænsninger på produktionskapaciteten, er steget ~40% siden december 2022.</a:t>
            </a:r>
          </a:p>
          <a:p>
            <a:endParaRPr lang="da-DK" sz="1400" dirty="0"/>
          </a:p>
          <a:p>
            <a:endParaRPr lang="da-DK" sz="1400" dirty="0"/>
          </a:p>
          <a:p>
            <a:pPr marL="0" indent="0">
              <a:buNone/>
            </a:pPr>
            <a:endParaRPr lang="da-DK" sz="1400" dirty="0"/>
          </a:p>
          <a:p>
            <a:endParaRPr lang="da-DK" sz="1400" dirty="0"/>
          </a:p>
          <a:p>
            <a:pPr marL="0" indent="0">
              <a:buNone/>
            </a:pPr>
            <a:endParaRPr lang="da-DK" sz="1400" dirty="0"/>
          </a:p>
          <a:p>
            <a:pPr marL="0" indent="0">
              <a:buNone/>
            </a:pPr>
            <a:endParaRPr lang="da-DK" dirty="0"/>
          </a:p>
          <a:p>
            <a:endParaRPr lang="da-DK" dirty="0"/>
          </a:p>
          <a:p>
            <a:pPr lvl="1"/>
            <a:endParaRPr lang="da-DK" dirty="0"/>
          </a:p>
        </p:txBody>
      </p:sp>
      <p:pic>
        <p:nvPicPr>
          <p:cNvPr id="5" name="Grafik 4">
            <a:extLst>
              <a:ext uri="{FF2B5EF4-FFF2-40B4-BE49-F238E27FC236}">
                <a16:creationId xmlns:a16="http://schemas.microsoft.com/office/drawing/2014/main" id="{61AC1B65-A75D-8FEA-A4C1-B1F7480F9899}"/>
              </a:ext>
            </a:extLst>
          </p:cNvPr>
          <p:cNvPicPr>
            <a:picLocks noChangeAspect="1"/>
          </p:cNvPicPr>
          <p:nvPr/>
        </p:nvPicPr>
        <p:blipFill>
          <a:blip r:embed="rId6">
            <a:extLst>
              <a:ext uri="{96DAC541-7B7A-43D3-8B79-37D633B846F1}">
                <asvg:svgBlip xmlns:asvg="http://schemas.microsoft.com/office/drawing/2016/SVG/main" r:embed="rId7" r:link="rId8"/>
              </a:ext>
            </a:extLst>
          </a:blip>
          <a:srcRect/>
          <a:stretch>
            <a:fillRect/>
          </a:stretch>
        </p:blipFill>
        <p:spPr>
          <a:xfrm>
            <a:off x="3779149" y="1088631"/>
            <a:ext cx="7754038" cy="3877019"/>
          </a:xfrm>
          <a:prstGeom prst="rect">
            <a:avLst/>
          </a:prstGeom>
        </p:spPr>
      </p:pic>
    </p:spTree>
    <p:extLst>
      <p:ext uri="{BB962C8B-B14F-4D97-AF65-F5344CB8AC3E}">
        <p14:creationId xmlns:p14="http://schemas.microsoft.com/office/powerpoint/2010/main" val="2191927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EB01291D-C591-FF49-B6E9-903D33D3D6F9}"/>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911955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Hvilke variable kan vi bruge til at prædiktere det endelige dækningsbidrag?</a:t>
            </a:r>
          </a:p>
          <a:p>
            <a:r>
              <a:rPr lang="da-DK" sz="1400" dirty="0"/>
              <a:t>Kontraktarbejde er positivt korreleret med endeligt dækningsbidrag.</a:t>
            </a:r>
          </a:p>
          <a:p>
            <a:r>
              <a:rPr lang="da-DK" sz="1400" dirty="0"/>
              <a:t>Afvigelserne fra omkostningernes s-kurve er korreleret. </a:t>
            </a:r>
          </a:p>
          <a:p>
            <a:r>
              <a:rPr lang="da-DK" sz="1400" dirty="0"/>
              <a:t>Fakturerbare timer er korreleret.</a:t>
            </a:r>
          </a:p>
          <a:p>
            <a:r>
              <a:rPr lang="da-DK" sz="1400" dirty="0"/>
              <a:t>Andelen af omkostninger til materialer er korreleret.</a:t>
            </a:r>
          </a:p>
          <a:p>
            <a:r>
              <a:rPr lang="da-DK" sz="1400" dirty="0"/>
              <a:t>Ingen produktions-begrænsninger i branchen er korreleret. </a:t>
            </a:r>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r:link="rId8"/>
              </a:ext>
            </a:extLst>
          </a:blip>
          <a:srcRect/>
          <a:stretch>
            <a:fillRect/>
          </a:stretch>
        </p:blipFill>
        <p:spPr>
          <a:xfrm>
            <a:off x="3217038" y="1269000"/>
            <a:ext cx="8640000" cy="4320000"/>
          </a:xfrm>
          <a:prstGeom prst="rect">
            <a:avLst/>
          </a:prstGeom>
        </p:spPr>
      </p:pic>
    </p:spTree>
    <p:extLst>
      <p:ext uri="{BB962C8B-B14F-4D97-AF65-F5344CB8AC3E}">
        <p14:creationId xmlns:p14="http://schemas.microsoft.com/office/powerpoint/2010/main" val="431596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Hvilke variable kan vi bruge til at prædiktere det endelige dækningsbidrag?</a:t>
            </a:r>
          </a:p>
          <a:p>
            <a:r>
              <a:rPr lang="da-DK" sz="1400" dirty="0"/>
              <a:t>Ved at inkluderet tilbudskalk. og produktkalk. kan vi give modellen et bud på et basis-niveau, og bruge de resterende variabler til at modellere ændringer.</a:t>
            </a:r>
          </a:p>
          <a:p>
            <a:r>
              <a:rPr lang="da-DK" sz="1400" dirty="0"/>
              <a:t>Vi udelader slutvurderingen, da dette er vores benchmark.</a:t>
            </a:r>
          </a:p>
          <a:p>
            <a:r>
              <a:rPr lang="da-DK" sz="1400" dirty="0"/>
              <a:t>Hvis modellen ikke kan give et bedre bud end sagsansvarlige, så er modellen ikke brugbar.</a:t>
            </a:r>
          </a:p>
          <a:p>
            <a:pPr marL="0" indent="0">
              <a:buNone/>
            </a:pPr>
            <a:endParaRPr lang="da-DK" sz="1400"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r:link="rId8"/>
              </a:ext>
            </a:extLst>
          </a:blip>
          <a:srcRect/>
          <a:stretch>
            <a:fillRect/>
          </a:stretch>
        </p:blipFill>
        <p:spPr>
          <a:xfrm>
            <a:off x="3217038" y="1269000"/>
            <a:ext cx="8640000" cy="4320000"/>
          </a:xfrm>
          <a:prstGeom prst="rect">
            <a:avLst/>
          </a:prstGeom>
        </p:spPr>
      </p:pic>
    </p:spTree>
    <p:extLst>
      <p:ext uri="{BB962C8B-B14F-4D97-AF65-F5344CB8AC3E}">
        <p14:creationId xmlns:p14="http://schemas.microsoft.com/office/powerpoint/2010/main" val="1813874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FBFA525-500E-18C1-4247-C00AF685E7F5}"/>
              </a:ext>
            </a:extLst>
          </p:cNvPr>
          <p:cNvGraphicFramePr>
            <a:graphicFrameLocks noChangeAspect="1"/>
          </p:cNvGraphicFramePr>
          <p:nvPr>
            <p:custDataLst>
              <p:tags r:id="rId1"/>
            </p:custDataLst>
            <p:extLst>
              <p:ext uri="{D42A27DB-BD31-4B8C-83A1-F6EECF244321}">
                <p14:modId xmlns:p14="http://schemas.microsoft.com/office/powerpoint/2010/main" val="39910399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CFBFA525-500E-18C1-4247-C00AF685E7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11FE1D-FF86-0AFA-5921-A013D2808BA6}"/>
              </a:ext>
            </a:extLst>
          </p:cNvPr>
          <p:cNvSpPr>
            <a:spLocks noGrp="1"/>
          </p:cNvSpPr>
          <p:nvPr>
            <p:ph type="ctrTitle"/>
          </p:nvPr>
        </p:nvSpPr>
        <p:spPr/>
        <p:txBody>
          <a:bodyPr vert="horz"/>
          <a:lstStyle/>
          <a:p>
            <a:r>
              <a:rPr lang="da-DK" dirty="0"/>
              <a:t>Lineære modeller</a:t>
            </a:r>
          </a:p>
        </p:txBody>
      </p:sp>
      <p:sp>
        <p:nvSpPr>
          <p:cNvPr id="3" name="Pladsholder til tekst 2">
            <a:extLst>
              <a:ext uri="{FF2B5EF4-FFF2-40B4-BE49-F238E27FC236}">
                <a16:creationId xmlns:a16="http://schemas.microsoft.com/office/drawing/2014/main" id="{425636DF-3A30-B0AE-26C2-D17CA8C76E4F}"/>
              </a:ext>
            </a:extLst>
          </p:cNvPr>
          <p:cNvSpPr>
            <a:spLocks noGrp="1"/>
          </p:cNvSpPr>
          <p:nvPr>
            <p:ph type="body" sz="quarter" idx="17"/>
          </p:nvPr>
        </p:nvSpPr>
        <p:spPr/>
        <p:txBody>
          <a:bodyPr/>
          <a:lstStyle/>
          <a:p>
            <a:endParaRPr lang="da-DK"/>
          </a:p>
        </p:txBody>
      </p:sp>
    </p:spTree>
    <p:extLst>
      <p:ext uri="{BB962C8B-B14F-4D97-AF65-F5344CB8AC3E}">
        <p14:creationId xmlns:p14="http://schemas.microsoft.com/office/powerpoint/2010/main" val="2690539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3854844"/>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Danmarks Statistik</a:t>
            </a:r>
          </a:p>
          <a:p>
            <a:r>
              <a:rPr lang="da-DK" sz="1400" dirty="0"/>
              <a:t>Følger tendensen.</a:t>
            </a:r>
          </a:p>
          <a:p>
            <a:r>
              <a:rPr lang="da-DK" sz="1400" dirty="0"/>
              <a:t>Nyere sager kan i højere grad tilskrives makroøkonomiske tendenser.</a:t>
            </a:r>
          </a:p>
          <a:p>
            <a:r>
              <a:rPr lang="da-DK" sz="1400" dirty="0"/>
              <a:t>Gennemsnitlig procentvis absolut afvigelse </a:t>
            </a:r>
            <a:r>
              <a:rPr lang="da-DK" sz="1400" i="1" dirty="0"/>
              <a:t>(1)</a:t>
            </a:r>
            <a:r>
              <a:rPr lang="da-DK" sz="1400" dirty="0"/>
              <a:t> på 18,4%.</a:t>
            </a:r>
          </a:p>
          <a:p>
            <a:endParaRPr lang="da-DK" sz="1400" dirty="0"/>
          </a:p>
          <a:p>
            <a:endParaRPr lang="da-DK" sz="1400" dirty="0"/>
          </a:p>
          <a:p>
            <a:pPr marL="0" indent="0">
              <a:buNone/>
            </a:pPr>
            <a:endParaRPr lang="da-DK" sz="1400" dirty="0"/>
          </a:p>
          <a:p>
            <a:endParaRPr lang="da-DK" sz="1400" dirty="0"/>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6" name="Billede 5"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CC09BA07-FB99-0CBB-028F-8EDA141C0993}"/>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3816713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S-kurver</a:t>
            </a:r>
          </a:p>
          <a:p>
            <a:r>
              <a:rPr lang="da-DK" sz="1400" dirty="0"/>
              <a:t>Følger generelt tendensen, men overestimerer ændringerne.</a:t>
            </a:r>
          </a:p>
          <a:p>
            <a:r>
              <a:rPr lang="da-DK" sz="1400" dirty="0"/>
              <a:t>Særdeles følsom overfor fejl i data, hvilket bl.a. gør den ubrugelig i 22/23.</a:t>
            </a:r>
          </a:p>
          <a:p>
            <a:r>
              <a:rPr lang="da-DK" sz="1400" dirty="0"/>
              <a:t>Hvis vi isolerer for fejlen i 22/23, klarer modellen sig meget godt.</a:t>
            </a:r>
          </a:p>
          <a:p>
            <a:r>
              <a:rPr lang="da-DK" sz="1400" dirty="0"/>
              <a:t>Gennemsnitlig procentvis absolut afvigelse </a:t>
            </a:r>
            <a:r>
              <a:rPr lang="da-DK" sz="1400" i="1" dirty="0"/>
              <a:t>(1)</a:t>
            </a:r>
            <a:r>
              <a:rPr lang="da-DK" sz="1400" dirty="0"/>
              <a:t> på 21%.</a:t>
            </a:r>
          </a:p>
          <a:p>
            <a:pPr marL="0" indent="0">
              <a:buNone/>
            </a:pPr>
            <a:endParaRPr lang="da-DK" sz="1400" dirty="0"/>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1ED0200A-B50E-15E7-CE95-1D7A4E0500E3}"/>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1279689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Lineær model med lags og budget</a:t>
            </a:r>
          </a:p>
          <a:p>
            <a:r>
              <a:rPr lang="da-DK" sz="1400" dirty="0"/>
              <a:t>Følger udviklingen pænt, men er i højere grad </a:t>
            </a:r>
            <a:r>
              <a:rPr lang="da-DK" sz="1400" dirty="0" err="1"/>
              <a:t>biased</a:t>
            </a:r>
            <a:r>
              <a:rPr lang="da-DK" sz="1400" dirty="0"/>
              <a:t>.</a:t>
            </a:r>
          </a:p>
          <a:p>
            <a:r>
              <a:rPr lang="da-DK" sz="1400" dirty="0"/>
              <a:t>Gennemsnitlig procentvis absolut afvigelse </a:t>
            </a:r>
            <a:r>
              <a:rPr lang="da-DK" sz="1400" i="1" dirty="0"/>
              <a:t>(1)</a:t>
            </a:r>
            <a:r>
              <a:rPr lang="da-DK" sz="1400" dirty="0"/>
              <a:t> på 41,5%.</a:t>
            </a:r>
          </a:p>
          <a:p>
            <a:pPr marL="0" indent="0">
              <a:buNone/>
            </a:pPr>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4655B969-C4CA-FC5A-9D60-2702F8B6808E}"/>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2198107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err="1"/>
              <a:t>Ligevægtet</a:t>
            </a:r>
            <a:r>
              <a:rPr lang="da-DK" dirty="0"/>
              <a:t> kombination af DST, S-kurver og OLS.</a:t>
            </a:r>
          </a:p>
          <a:p>
            <a:r>
              <a:rPr lang="da-DK" sz="1400" dirty="0"/>
              <a:t>En smule bias opadtil, men ikke i så høj grad som OLS.</a:t>
            </a:r>
          </a:p>
          <a:p>
            <a:r>
              <a:rPr lang="da-DK" sz="1400" dirty="0"/>
              <a:t>Gennemsnitlig procentvis absolut afvigelse </a:t>
            </a:r>
            <a:r>
              <a:rPr lang="da-DK" sz="1400" i="1" dirty="0"/>
              <a:t>(1)</a:t>
            </a:r>
            <a:r>
              <a:rPr lang="da-DK" sz="1400" dirty="0"/>
              <a:t> på 20,2%.</a:t>
            </a:r>
          </a:p>
          <a:p>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3" name="Billede 2"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91BCBFCE-5E88-D83C-416C-A9F475A4B176}"/>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160220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737625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4" name="Pladsholder til billede 23" descr="Et billede, der indeholder udendørs, sky, køretøj, hjul&#10;&#10;Automatisk genereret beskrivelse">
            <a:extLst>
              <a:ext uri="{FF2B5EF4-FFF2-40B4-BE49-F238E27FC236}">
                <a16:creationId xmlns:a16="http://schemas.microsoft.com/office/drawing/2014/main" id="{53AE1CB5-74B0-8748-0C1C-6A905AD892EF}"/>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1287878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CA-OLS</a:t>
            </a:r>
          </a:p>
          <a:p>
            <a:r>
              <a:rPr lang="da-DK" sz="1400" dirty="0"/>
              <a:t>Opdeling af ens projekter, som bliver trænet på hver deres model.</a:t>
            </a:r>
          </a:p>
          <a:p>
            <a:r>
              <a:rPr lang="da-DK" sz="1400" dirty="0"/>
              <a:t>Clusters defineres som grupper med høj ensartethed indenfor gruppen og lav ensartethed mellem grupperne.</a:t>
            </a:r>
          </a:p>
          <a:p>
            <a:r>
              <a:rPr lang="da-DK" sz="1400" dirty="0"/>
              <a:t>Her varieres antallet af grupper. En stigning i antallet af grupper kan medføre højere ensartethed indenfor grupperne, men også mellem grupperne.</a:t>
            </a:r>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r:link="rId8"/>
              </a:ext>
            </a:extLst>
          </a:blip>
          <a:srcRect/>
          <a:stretch>
            <a:fillRect/>
          </a:stretch>
        </p:blipFill>
        <p:spPr>
          <a:xfrm>
            <a:off x="3217038" y="1269000"/>
            <a:ext cx="8640000" cy="4320000"/>
          </a:xfrm>
          <a:prstGeom prst="rect">
            <a:avLst/>
          </a:prstGeom>
        </p:spPr>
      </p:pic>
    </p:spTree>
    <p:extLst>
      <p:ext uri="{BB962C8B-B14F-4D97-AF65-F5344CB8AC3E}">
        <p14:creationId xmlns:p14="http://schemas.microsoft.com/office/powerpoint/2010/main" val="2084257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Kombination af CA-OLS.</a:t>
            </a:r>
          </a:p>
          <a:p>
            <a:r>
              <a:rPr lang="da-DK" sz="1400" dirty="0"/>
              <a:t>Intet bias generelt.</a:t>
            </a:r>
          </a:p>
          <a:p>
            <a:r>
              <a:rPr lang="da-DK" sz="1400" dirty="0"/>
              <a:t>Gennemsnitlig procentvis absolut afvigelse </a:t>
            </a:r>
            <a:r>
              <a:rPr lang="da-DK" sz="1400" i="1" dirty="0"/>
              <a:t>(1)</a:t>
            </a:r>
            <a:r>
              <a:rPr lang="da-DK" sz="1400" dirty="0"/>
              <a:t> på 33%.</a:t>
            </a:r>
          </a:p>
          <a:p>
            <a:pPr marL="0" indent="0">
              <a:buNone/>
            </a:pPr>
            <a:endParaRPr lang="da-DK" sz="1400" dirty="0"/>
          </a:p>
          <a:p>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CFB3962C-F4C4-2511-16B0-8E9661D3FAE8}"/>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3070627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1695216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Kombination af DST og CA-OLS</a:t>
            </a:r>
          </a:p>
          <a:p>
            <a:r>
              <a:rPr lang="da-DK" sz="1400" dirty="0"/>
              <a:t>Reducerer bias i forhold CA-OLS.</a:t>
            </a:r>
          </a:p>
          <a:p>
            <a:r>
              <a:rPr lang="da-DK" sz="1400" dirty="0"/>
              <a:t>Gennemsnitlig procentvis absolut afvigelse </a:t>
            </a:r>
            <a:r>
              <a:rPr lang="da-DK" sz="1400" i="1" dirty="0"/>
              <a:t>(1)</a:t>
            </a:r>
            <a:r>
              <a:rPr lang="da-DK" sz="1400" dirty="0"/>
              <a:t> på 18%.</a:t>
            </a:r>
          </a:p>
          <a:p>
            <a:endParaRPr lang="da-DK" sz="1400" dirty="0"/>
          </a:p>
          <a:p>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38C593B5-A0A3-4D89-061C-44A774E26E4F}"/>
              </a:ext>
            </a:extLst>
          </p:cNvPr>
          <p:cNvPicPr>
            <a:picLocks noChangeAspect="1"/>
          </p:cNvPicPr>
          <p:nvPr>
            <p:custDataLst>
              <p:tags r:id="rId2"/>
            </p:custDataLst>
          </p:nvPr>
        </p:nvPicPr>
        <p:blipFill>
          <a:blip r:embed="rId9"/>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755572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FBFA525-500E-18C1-4247-C00AF685E7F5}"/>
              </a:ext>
            </a:extLst>
          </p:cNvPr>
          <p:cNvGraphicFramePr>
            <a:graphicFrameLocks noChangeAspect="1"/>
          </p:cNvGraphicFramePr>
          <p:nvPr>
            <p:custDataLst>
              <p:tags r:id="rId1"/>
            </p:custDataLst>
            <p:extLst>
              <p:ext uri="{D42A27DB-BD31-4B8C-83A1-F6EECF244321}">
                <p14:modId xmlns:p14="http://schemas.microsoft.com/office/powerpoint/2010/main" val="1112995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CFBFA525-500E-18C1-4247-C00AF685E7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11FE1D-FF86-0AFA-5921-A013D2808BA6}"/>
              </a:ext>
            </a:extLst>
          </p:cNvPr>
          <p:cNvSpPr>
            <a:spLocks noGrp="1"/>
          </p:cNvSpPr>
          <p:nvPr>
            <p:ph type="ctrTitle"/>
          </p:nvPr>
        </p:nvSpPr>
        <p:spPr/>
        <p:txBody>
          <a:bodyPr vert="horz"/>
          <a:lstStyle/>
          <a:p>
            <a:r>
              <a:rPr lang="da-DK" dirty="0"/>
              <a:t>Maskinlæringsmodeller</a:t>
            </a:r>
          </a:p>
        </p:txBody>
      </p:sp>
      <p:sp>
        <p:nvSpPr>
          <p:cNvPr id="3" name="Pladsholder til tekst 2">
            <a:extLst>
              <a:ext uri="{FF2B5EF4-FFF2-40B4-BE49-F238E27FC236}">
                <a16:creationId xmlns:a16="http://schemas.microsoft.com/office/drawing/2014/main" id="{425636DF-3A30-B0AE-26C2-D17CA8C76E4F}"/>
              </a:ext>
            </a:extLst>
          </p:cNvPr>
          <p:cNvSpPr>
            <a:spLocks noGrp="1"/>
          </p:cNvSpPr>
          <p:nvPr>
            <p:ph type="body" sz="quarter" idx="17"/>
          </p:nvPr>
        </p:nvSpPr>
        <p:spPr/>
        <p:txBody>
          <a:bodyPr/>
          <a:lstStyle/>
          <a:p>
            <a:endParaRPr lang="da-DK"/>
          </a:p>
        </p:txBody>
      </p:sp>
    </p:spTree>
    <p:extLst>
      <p:ext uri="{BB962C8B-B14F-4D97-AF65-F5344CB8AC3E}">
        <p14:creationId xmlns:p14="http://schemas.microsoft.com/office/powerpoint/2010/main" val="3252766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err="1"/>
              <a:t>Elastic</a:t>
            </a:r>
            <a:r>
              <a:rPr lang="da-DK" dirty="0"/>
              <a:t> Net</a:t>
            </a:r>
          </a:p>
          <a:p>
            <a:r>
              <a:rPr lang="da-DK" sz="1400" dirty="0"/>
              <a:t>Generelt bias opadtil. Det kan muligvis justeres, ved at fintune modellens parametre.</a:t>
            </a:r>
          </a:p>
          <a:p>
            <a:r>
              <a:rPr lang="da-DK" sz="1400" dirty="0"/>
              <a:t>Kan i høj grad bruges til at beskrive tendens, men ikke niveau.</a:t>
            </a:r>
          </a:p>
          <a:p>
            <a:r>
              <a:rPr lang="da-DK" sz="1400" dirty="0"/>
              <a:t>Gennemsnitlig procentvis absolut afvigelse </a:t>
            </a:r>
            <a:r>
              <a:rPr lang="da-DK" sz="1400" i="1" dirty="0"/>
              <a:t>(1)</a:t>
            </a:r>
            <a:r>
              <a:rPr lang="da-DK" sz="1400" dirty="0"/>
              <a:t> på 12,8%.</a:t>
            </a:r>
          </a:p>
          <a:p>
            <a:r>
              <a:rPr lang="da-DK" sz="1400" dirty="0"/>
              <a:t>Gennemsnitlige absolutte afvigelser (2) på 149.000 kr.</a:t>
            </a:r>
          </a:p>
          <a:p>
            <a:pPr marL="0" indent="0">
              <a:buNone/>
            </a:pPr>
            <a:endParaRPr lang="da-DK" sz="1400" dirty="0"/>
          </a:p>
          <a:p>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27EB888D-A4A9-CE63-8130-10ED9858A640}"/>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1431617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err="1"/>
              <a:t>Random</a:t>
            </a:r>
            <a:r>
              <a:rPr lang="da-DK" dirty="0"/>
              <a:t> Forest</a:t>
            </a:r>
          </a:p>
          <a:p>
            <a:r>
              <a:rPr lang="da-DK" sz="1400" dirty="0"/>
              <a:t>Fuldt sæt variable.</a:t>
            </a:r>
          </a:p>
          <a:p>
            <a:r>
              <a:rPr lang="da-DK" sz="1400" dirty="0"/>
              <a:t>Er ikke brugbar.</a:t>
            </a:r>
          </a:p>
          <a:p>
            <a:r>
              <a:rPr lang="da-DK" sz="1400" dirty="0"/>
              <a:t>Gennemsnitlig procentvis absolut afvigelse </a:t>
            </a:r>
            <a:r>
              <a:rPr lang="da-DK" sz="1400" i="1" dirty="0"/>
              <a:t>(1)</a:t>
            </a:r>
            <a:r>
              <a:rPr lang="da-DK" sz="1400" dirty="0"/>
              <a:t> på 58%.</a:t>
            </a:r>
          </a:p>
          <a:p>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FDBFD339-2B15-D5FB-012C-0FF1396B1DEA}"/>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1250151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err="1"/>
              <a:t>Random</a:t>
            </a:r>
            <a:r>
              <a:rPr lang="da-DK" dirty="0"/>
              <a:t> Forest</a:t>
            </a:r>
          </a:p>
          <a:p>
            <a:r>
              <a:rPr lang="da-DK" sz="1400" dirty="0"/>
              <a:t>Udvalgte variable ud fra korrelationsmatricen.</a:t>
            </a:r>
          </a:p>
          <a:p>
            <a:r>
              <a:rPr lang="da-DK" sz="1400" dirty="0"/>
              <a:t>Mere brugbar end fuld RF, men udviser fortsat store fejl.</a:t>
            </a:r>
          </a:p>
          <a:p>
            <a:r>
              <a:rPr lang="da-DK" sz="1400" dirty="0"/>
              <a:t>Gennemsnitlig procentvis absolut afvigelse </a:t>
            </a:r>
            <a:r>
              <a:rPr lang="da-DK" sz="1400" i="1" dirty="0"/>
              <a:t>(1)</a:t>
            </a:r>
            <a:r>
              <a:rPr lang="da-DK" sz="1400" dirty="0"/>
              <a:t> på 25,6%.</a:t>
            </a:r>
          </a:p>
          <a:p>
            <a:endParaRPr lang="da-DK" sz="1400" dirty="0"/>
          </a:p>
          <a:p>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8E018B45-055E-7917-194F-AC1F91BF3AE9}"/>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2688903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Extra Trees</a:t>
            </a:r>
          </a:p>
          <a:p>
            <a:r>
              <a:rPr lang="da-DK" sz="1400" dirty="0"/>
              <a:t>Kan ikke bruges.</a:t>
            </a:r>
          </a:p>
          <a:p>
            <a:r>
              <a:rPr lang="da-DK" sz="1400" dirty="0"/>
              <a:t>Gennemsnitlig procentvis absolut afvigelse </a:t>
            </a:r>
            <a:r>
              <a:rPr lang="da-DK" sz="1400" i="1" dirty="0"/>
              <a:t>(1)</a:t>
            </a:r>
            <a:r>
              <a:rPr lang="da-DK" sz="1400" dirty="0"/>
              <a:t> på 59%.</a:t>
            </a:r>
          </a:p>
          <a:p>
            <a:pPr marL="0" indent="0">
              <a:buNone/>
            </a:pPr>
            <a:endParaRPr lang="da-DK" sz="1400" dirty="0"/>
          </a:p>
          <a:p>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A8939311-BFFD-B889-65D0-63A766808E7F}"/>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684303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Kombination af RF og ET</a:t>
            </a:r>
          </a:p>
          <a:p>
            <a:r>
              <a:rPr lang="da-DK" sz="1400" dirty="0"/>
              <a:t>Modellernes fejl udligner ikke hinanden, og en kombination kan ikke bruges</a:t>
            </a:r>
          </a:p>
          <a:p>
            <a:r>
              <a:rPr lang="da-DK" sz="1400" dirty="0"/>
              <a:t>Gennemsnitlig procentvis absolut afvigelse </a:t>
            </a:r>
            <a:r>
              <a:rPr lang="da-DK" sz="1400" i="1" dirty="0"/>
              <a:t>(1)</a:t>
            </a:r>
            <a:r>
              <a:rPr lang="da-DK" sz="1400" dirty="0"/>
              <a:t> på 58,6%.</a:t>
            </a:r>
          </a:p>
          <a:p>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85F10660-C458-6202-9293-4BA27BE5094D}"/>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3932918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Gradient </a:t>
            </a:r>
            <a:r>
              <a:rPr lang="da-DK" dirty="0" err="1"/>
              <a:t>Boosting</a:t>
            </a:r>
            <a:endParaRPr lang="da-DK" dirty="0"/>
          </a:p>
          <a:p>
            <a:r>
              <a:rPr lang="da-DK" sz="1400" dirty="0"/>
              <a:t>Ikke brugbar.</a:t>
            </a:r>
          </a:p>
          <a:p>
            <a:r>
              <a:rPr lang="da-DK" sz="1400" dirty="0"/>
              <a:t>Gennemsnitlig procentvis absolut afvigelse </a:t>
            </a:r>
            <a:r>
              <a:rPr lang="da-DK" sz="1400" i="1" dirty="0"/>
              <a:t>(1)</a:t>
            </a:r>
            <a:r>
              <a:rPr lang="da-DK" sz="1400" dirty="0"/>
              <a:t> på 55,3%.</a:t>
            </a:r>
          </a:p>
          <a:p>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AC1E59B1-D618-5E76-60D5-4803EA52917C}"/>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403057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25CA449-E3EB-0DD4-6908-6F7AA75DB9C8}"/>
              </a:ext>
            </a:extLst>
          </p:cNvPr>
          <p:cNvGraphicFramePr>
            <a:graphicFrameLocks noChangeAspect="1"/>
          </p:cNvGraphicFramePr>
          <p:nvPr>
            <p:custDataLst>
              <p:tags r:id="rId1"/>
            </p:custDataLst>
            <p:extLst>
              <p:ext uri="{D42A27DB-BD31-4B8C-83A1-F6EECF244321}">
                <p14:modId xmlns:p14="http://schemas.microsoft.com/office/powerpoint/2010/main" val="490750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C25CA449-E3EB-0DD4-6908-6F7AA75DB9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ctrTitle"/>
          </p:nvPr>
        </p:nvSpPr>
        <p:spPr>
          <a:xfrm>
            <a:off x="1486694" y="2659200"/>
            <a:ext cx="9218612" cy="1539600"/>
          </a:xfrm>
        </p:spPr>
        <p:txBody>
          <a:bodyPr vert="horz" anchor="t"/>
          <a:lstStyle/>
          <a:p>
            <a:pPr algn="l">
              <a:lnSpc>
                <a:spcPct val="100000"/>
              </a:lnSpc>
            </a:pPr>
            <a:r>
              <a:rPr lang="da-DK" sz="3200" b="1" dirty="0">
                <a:effectLst/>
                <a:latin typeface="Arial" panose="020B0604020202020204" pitchFamily="34" charset="0"/>
                <a:ea typeface="Calibri" panose="020F0502020204030204" pitchFamily="34" charset="0"/>
              </a:rPr>
              <a:t>Kan maskinlæringsmodeller præcist forudsige marginer og risici på tværs af ELCONs forskellige entrepriseprojekter?</a:t>
            </a:r>
            <a:br>
              <a:rPr lang="da-DK" sz="3200" dirty="0">
                <a:effectLst/>
                <a:latin typeface="Calibri" panose="020F0502020204030204" pitchFamily="34" charset="0"/>
                <a:ea typeface="Calibri" panose="020F0502020204030204" pitchFamily="34" charset="0"/>
              </a:rPr>
            </a:br>
            <a:endParaRPr lang="da-DK" sz="7200" dirty="0"/>
          </a:p>
        </p:txBody>
      </p:sp>
      <p:sp>
        <p:nvSpPr>
          <p:cNvPr id="9" name="Pladsholder til tekst 8">
            <a:extLst>
              <a:ext uri="{FF2B5EF4-FFF2-40B4-BE49-F238E27FC236}">
                <a16:creationId xmlns:a16="http://schemas.microsoft.com/office/drawing/2014/main" id="{4CA452FA-BA94-3A20-0CC0-D01DB3A19019}"/>
              </a:ext>
            </a:extLst>
          </p:cNvPr>
          <p:cNvSpPr>
            <a:spLocks noGrp="1"/>
          </p:cNvSpPr>
          <p:nvPr>
            <p:ph type="body" sz="quarter" idx="17"/>
          </p:nvPr>
        </p:nvSpPr>
        <p:spPr/>
        <p:txBody>
          <a:bodyPr/>
          <a:lstStyle/>
          <a:p>
            <a:endParaRPr lang="da-DK"/>
          </a:p>
        </p:txBody>
      </p:sp>
    </p:spTree>
    <p:extLst>
      <p:ext uri="{BB962C8B-B14F-4D97-AF65-F5344CB8AC3E}">
        <p14:creationId xmlns:p14="http://schemas.microsoft.com/office/powerpoint/2010/main" val="2678748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XG Boost</a:t>
            </a:r>
          </a:p>
          <a:p>
            <a:r>
              <a:rPr lang="da-DK" sz="1400" dirty="0"/>
              <a:t>Ikke brugbar.</a:t>
            </a:r>
          </a:p>
          <a:p>
            <a:r>
              <a:rPr lang="da-DK" sz="1400" dirty="0"/>
              <a:t>Gennemsnitlig procentvis absolut afvigelse </a:t>
            </a:r>
            <a:r>
              <a:rPr lang="da-DK" sz="1400" i="1" dirty="0"/>
              <a:t>(1)</a:t>
            </a:r>
            <a:r>
              <a:rPr lang="da-DK" sz="1400" dirty="0"/>
              <a:t> på 53,6%.</a:t>
            </a:r>
          </a:p>
          <a:p>
            <a:endParaRPr lang="da-DK" sz="1400" dirty="0"/>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90163ED5-D2A5-ACE4-4161-A4442EB303D4}"/>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1895318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Kombination af GB og XGB</a:t>
            </a:r>
          </a:p>
          <a:p>
            <a:r>
              <a:rPr lang="da-DK" sz="1400" dirty="0"/>
              <a:t>Modellernes fejl udligner ikke hinanden, og en kombination kan ikke bruges</a:t>
            </a:r>
          </a:p>
          <a:p>
            <a:r>
              <a:rPr lang="da-DK" sz="1400" dirty="0"/>
              <a:t>Gennemsnitlig procentvis absolut afvigelse </a:t>
            </a:r>
            <a:r>
              <a:rPr lang="da-DK" sz="1400" i="1" dirty="0"/>
              <a:t>(1)</a:t>
            </a:r>
            <a:r>
              <a:rPr lang="da-DK" sz="1400" dirty="0"/>
              <a:t> på 55,2%.</a:t>
            </a:r>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6CEFFA60-89BA-3347-AAC1-9544B7D40E08}"/>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2111727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FBFA525-500E-18C1-4247-C00AF685E7F5}"/>
              </a:ext>
            </a:extLst>
          </p:cNvPr>
          <p:cNvGraphicFramePr>
            <a:graphicFrameLocks noChangeAspect="1"/>
          </p:cNvGraphicFramePr>
          <p:nvPr>
            <p:custDataLst>
              <p:tags r:id="rId1"/>
            </p:custDataLst>
            <p:extLst>
              <p:ext uri="{D42A27DB-BD31-4B8C-83A1-F6EECF244321}">
                <p14:modId xmlns:p14="http://schemas.microsoft.com/office/powerpoint/2010/main" val="7681596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CFBFA525-500E-18C1-4247-C00AF685E7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11FE1D-FF86-0AFA-5921-A013D2808BA6}"/>
              </a:ext>
            </a:extLst>
          </p:cNvPr>
          <p:cNvSpPr>
            <a:spLocks noGrp="1"/>
          </p:cNvSpPr>
          <p:nvPr>
            <p:ph type="ctrTitle"/>
          </p:nvPr>
        </p:nvSpPr>
        <p:spPr/>
        <p:txBody>
          <a:bodyPr vert="horz"/>
          <a:lstStyle/>
          <a:p>
            <a:r>
              <a:rPr lang="da-DK" dirty="0"/>
              <a:t>Deep Learning</a:t>
            </a:r>
          </a:p>
        </p:txBody>
      </p:sp>
      <p:sp>
        <p:nvSpPr>
          <p:cNvPr id="3" name="Pladsholder til tekst 2">
            <a:extLst>
              <a:ext uri="{FF2B5EF4-FFF2-40B4-BE49-F238E27FC236}">
                <a16:creationId xmlns:a16="http://schemas.microsoft.com/office/drawing/2014/main" id="{425636DF-3A30-B0AE-26C2-D17CA8C76E4F}"/>
              </a:ext>
            </a:extLst>
          </p:cNvPr>
          <p:cNvSpPr>
            <a:spLocks noGrp="1"/>
          </p:cNvSpPr>
          <p:nvPr>
            <p:ph type="body" sz="quarter" idx="17"/>
          </p:nvPr>
        </p:nvSpPr>
        <p:spPr/>
        <p:txBody>
          <a:bodyPr/>
          <a:lstStyle/>
          <a:p>
            <a:endParaRPr lang="da-DK"/>
          </a:p>
        </p:txBody>
      </p:sp>
    </p:spTree>
    <p:extLst>
      <p:ext uri="{BB962C8B-B14F-4D97-AF65-F5344CB8AC3E}">
        <p14:creationId xmlns:p14="http://schemas.microsoft.com/office/powerpoint/2010/main" val="3745807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Valg af batch </a:t>
            </a:r>
            <a:r>
              <a:rPr lang="da-DK" dirty="0" err="1"/>
              <a:t>size</a:t>
            </a:r>
            <a:r>
              <a:rPr lang="da-DK" dirty="0"/>
              <a:t>.</a:t>
            </a:r>
          </a:p>
          <a:p>
            <a:r>
              <a:rPr lang="da-DK" sz="1400" dirty="0"/>
              <a:t>Batch </a:t>
            </a:r>
            <a:r>
              <a:rPr lang="da-DK" sz="1400" dirty="0" err="1"/>
              <a:t>size</a:t>
            </a:r>
            <a:r>
              <a:rPr lang="da-DK" sz="1400" dirty="0"/>
              <a:t> har indflydelse på hvor mange observationer modellen ser, før den kommer med en prædiktion.</a:t>
            </a:r>
          </a:p>
          <a:p>
            <a:r>
              <a:rPr lang="da-DK" sz="1400" dirty="0"/>
              <a:t>Modellen performer generelt lige godt ved 32 og 64, så på baggrund af </a:t>
            </a:r>
            <a:r>
              <a:rPr lang="da-DK" sz="1400" dirty="0" err="1"/>
              <a:t>loss</a:t>
            </a:r>
            <a:r>
              <a:rPr lang="da-DK" sz="1400" dirty="0"/>
              <a:t> er der ingen klar vinder.</a:t>
            </a:r>
          </a:p>
          <a:p>
            <a:r>
              <a:rPr lang="da-DK" sz="1400" dirty="0"/>
              <a:t>Batch </a:t>
            </a:r>
            <a:r>
              <a:rPr lang="da-DK" sz="1400" dirty="0" err="1"/>
              <a:t>size</a:t>
            </a:r>
            <a:r>
              <a:rPr lang="da-DK" sz="1400" dirty="0"/>
              <a:t> 32 er </a:t>
            </a:r>
            <a:r>
              <a:rPr lang="da-DK" sz="1400" dirty="0" err="1"/>
              <a:t>ceteris</a:t>
            </a:r>
            <a:r>
              <a:rPr lang="da-DK" sz="1400" dirty="0"/>
              <a:t> paribus hurtigere i alle aspekter, og derfor vælges denne.</a:t>
            </a:r>
          </a:p>
          <a:p>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r:link="rId8"/>
              </a:ext>
            </a:extLst>
          </a:blip>
          <a:srcRect/>
          <a:stretch>
            <a:fillRect/>
          </a:stretch>
        </p:blipFill>
        <p:spPr>
          <a:xfrm>
            <a:off x="3217038" y="1269000"/>
            <a:ext cx="8640000" cy="4320000"/>
          </a:xfrm>
          <a:prstGeom prst="rect">
            <a:avLst/>
          </a:prstGeom>
        </p:spPr>
      </p:pic>
    </p:spTree>
    <p:extLst>
      <p:ext uri="{BB962C8B-B14F-4D97-AF65-F5344CB8AC3E}">
        <p14:creationId xmlns:p14="http://schemas.microsoft.com/office/powerpoint/2010/main" val="3355994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err="1"/>
              <a:t>Loss</a:t>
            </a:r>
            <a:r>
              <a:rPr lang="da-DK" dirty="0"/>
              <a:t> på mest optimale model.</a:t>
            </a:r>
          </a:p>
          <a:p>
            <a:r>
              <a:rPr lang="da-DK" sz="1400" dirty="0"/>
              <a:t>Det mest væsentlige er at vores model konvergerer mod en stabil </a:t>
            </a:r>
            <a:r>
              <a:rPr lang="da-DK" sz="1400" dirty="0" err="1"/>
              <a:t>loss</a:t>
            </a:r>
            <a:r>
              <a:rPr lang="da-DK" sz="1400" dirty="0"/>
              <a:t>. </a:t>
            </a:r>
          </a:p>
          <a:p>
            <a:r>
              <a:rPr lang="da-DK" sz="1400" dirty="0"/>
              <a:t>Den grønne linje indikerer fejlen ved træningsdata, og viser overvejende konvergens.</a:t>
            </a:r>
          </a:p>
          <a:p>
            <a:r>
              <a:rPr lang="da-DK" sz="1400" dirty="0"/>
              <a:t>Ved etablering af model, vil det være nødvendigt at øge antallet af </a:t>
            </a:r>
            <a:r>
              <a:rPr lang="da-DK" sz="1400" dirty="0" err="1"/>
              <a:t>træninger</a:t>
            </a:r>
            <a:r>
              <a:rPr lang="da-DK" sz="1400" dirty="0"/>
              <a:t> (</a:t>
            </a:r>
            <a:r>
              <a:rPr lang="da-DK" sz="1400" dirty="0" err="1"/>
              <a:t>epoch</a:t>
            </a:r>
            <a:r>
              <a:rPr lang="da-DK" sz="1400" dirty="0"/>
              <a:t>), så vi kan være helt sikre på konvergens.</a:t>
            </a:r>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6">
            <a:extLst>
              <a:ext uri="{96DAC541-7B7A-43D3-8B79-37D633B846F1}">
                <asvg:svgBlip xmlns:asvg="http://schemas.microsoft.com/office/drawing/2016/SVG/main" r:embed="rId7" r:link="rId8"/>
              </a:ext>
            </a:extLst>
          </a:blip>
          <a:srcRect/>
          <a:stretch>
            <a:fillRect/>
          </a:stretch>
        </p:blipFill>
        <p:spPr>
          <a:xfrm>
            <a:off x="3217038" y="1269000"/>
            <a:ext cx="8640000" cy="4320000"/>
          </a:xfrm>
          <a:prstGeom prst="rect">
            <a:avLst/>
          </a:prstGeom>
        </p:spPr>
      </p:pic>
    </p:spTree>
    <p:extLst>
      <p:ext uri="{BB962C8B-B14F-4D97-AF65-F5344CB8AC3E}">
        <p14:creationId xmlns:p14="http://schemas.microsoft.com/office/powerpoint/2010/main" val="2455844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8" name="Pladsholder til indhold 6">
            <a:extLst>
              <a:ext uri="{FF2B5EF4-FFF2-40B4-BE49-F238E27FC236}">
                <a16:creationId xmlns:a16="http://schemas.microsoft.com/office/drawing/2014/main" id="{9974A259-DC86-27AE-073B-E1B517848965}"/>
              </a:ext>
            </a:extLst>
          </p:cNvPr>
          <p:cNvSpPr txBox="1">
            <a:spLocks/>
          </p:cNvSpPr>
          <p:nvPr/>
        </p:nvSpPr>
        <p:spPr>
          <a:xfrm>
            <a:off x="658813" y="1088631"/>
            <a:ext cx="2558226" cy="5077220"/>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LSTM</a:t>
            </a:r>
          </a:p>
          <a:p>
            <a:r>
              <a:rPr lang="da-DK" sz="1400" dirty="0"/>
              <a:t>Umiddelbart en dårlig model.</a:t>
            </a:r>
          </a:p>
          <a:p>
            <a:r>
              <a:rPr lang="da-DK" sz="1400" dirty="0"/>
              <a:t>Modellen er god til at opfange udsving, men overestimerer effekten i stor grad.</a:t>
            </a:r>
          </a:p>
          <a:p>
            <a:r>
              <a:rPr lang="da-DK" sz="1400" dirty="0"/>
              <a:t>Modellen skal trænes yderligere for overhovedet at give brugbare resultater.</a:t>
            </a:r>
          </a:p>
          <a:p>
            <a:pPr marL="0" indent="0">
              <a:buNone/>
            </a:pPr>
            <a:endParaRPr lang="da-DK" dirty="0"/>
          </a:p>
          <a:p>
            <a:endParaRPr lang="da-DK" dirty="0"/>
          </a:p>
          <a:p>
            <a:pPr lvl="1"/>
            <a:endParaRPr lang="da-DK" dirty="0"/>
          </a:p>
        </p:txBody>
      </p:sp>
      <p:pic>
        <p:nvPicPr>
          <p:cNvPr id="12" name="Grafik 11">
            <a:extLst>
              <a:ext uri="{FF2B5EF4-FFF2-40B4-BE49-F238E27FC236}">
                <a16:creationId xmlns:a16="http://schemas.microsoft.com/office/drawing/2014/main" id="{BC45735F-E063-4678-D02A-CBB56F461006}"/>
              </a:ext>
            </a:extLst>
          </p:cNvPr>
          <p:cNvPicPr>
            <a:picLocks noChangeAspect="1"/>
          </p:cNvPicPr>
          <p:nvPr/>
        </p:nvPicPr>
        <p:blipFill>
          <a:blip r:embed="rId7">
            <a:extLst>
              <a:ext uri="{96DAC541-7B7A-43D3-8B79-37D633B846F1}">
                <asvg:svgBlip xmlns:asvg="http://schemas.microsoft.com/office/drawing/2016/SVG/main" r:embed="rId8" r:link="rId9"/>
              </a:ext>
            </a:extLst>
          </a:blip>
          <a:srcRect/>
          <a:stretch>
            <a:fillRect/>
          </a:stretch>
        </p:blipFill>
        <p:spPr>
          <a:xfrm>
            <a:off x="3217038" y="1269000"/>
            <a:ext cx="8640000" cy="4320000"/>
          </a:xfrm>
          <a:prstGeom prst="rect">
            <a:avLst/>
          </a:prstGeom>
        </p:spPr>
      </p:pic>
      <p:pic>
        <p:nvPicPr>
          <p:cNvPr id="5" name="Billede 4" descr="\documentclass{article}&#10;\usepackage{amsmath}&#10;\pagestyle{empty}&#10;\begin{document}&#10;&#10;\begin{align}&#10;    \text{sMAPE} &amp; =\frac{100}{m}\sum_{t=1}^{m} \frac{\vert y_{t}-\hat{y}_{t}\vert}{\vert y_{t} \vert + \vert \hat{y}_{t}\vert}\label{eq:smape} \\&#10;    \text{RMSE} &amp; = \sqrt{\frac{1}{m}\sum_{t=1}^{m}(y_t-\hat{y}_t)^2} \label{eq:rmse}&#10;\end{align}&#10;\end{document}" title="IguanaTex Bitmap Display">
            <a:extLst>
              <a:ext uri="{FF2B5EF4-FFF2-40B4-BE49-F238E27FC236}">
                <a16:creationId xmlns:a16="http://schemas.microsoft.com/office/drawing/2014/main" id="{ED04EF7B-D88D-6242-1524-30BC9A659745}"/>
              </a:ext>
            </a:extLst>
          </p:cNvPr>
          <p:cNvPicPr>
            <a:picLocks noChangeAspect="1"/>
          </p:cNvPicPr>
          <p:nvPr>
            <p:custDataLst>
              <p:tags r:id="rId2"/>
            </p:custDataLst>
          </p:nvPr>
        </p:nvPicPr>
        <p:blipFill>
          <a:blip r:embed="rId10"/>
          <a:stretch>
            <a:fillRect/>
          </a:stretch>
        </p:blipFill>
        <p:spPr>
          <a:xfrm>
            <a:off x="123825" y="5416910"/>
            <a:ext cx="2558226" cy="748941"/>
          </a:xfrm>
          <a:prstGeom prst="rect">
            <a:avLst/>
          </a:prstGeom>
        </p:spPr>
      </p:pic>
    </p:spTree>
    <p:extLst>
      <p:ext uri="{BB962C8B-B14F-4D97-AF65-F5344CB8AC3E}">
        <p14:creationId xmlns:p14="http://schemas.microsoft.com/office/powerpoint/2010/main" val="3084406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0B637C6C-456C-8023-CD6E-7BBDBDCB184D}"/>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180894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403963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Diskussion af resultater</a:t>
            </a:r>
          </a:p>
        </p:txBody>
      </p:sp>
      <p:sp>
        <p:nvSpPr>
          <p:cNvPr id="7" name="Pladsholder til indhold 6">
            <a:extLst>
              <a:ext uri="{FF2B5EF4-FFF2-40B4-BE49-F238E27FC236}">
                <a16:creationId xmlns:a16="http://schemas.microsoft.com/office/drawing/2014/main" id="{DEC53627-8BE2-118B-148A-8A775CEDD3D3}"/>
              </a:ext>
            </a:extLst>
          </p:cNvPr>
          <p:cNvSpPr>
            <a:spLocks noGrp="1"/>
          </p:cNvSpPr>
          <p:nvPr>
            <p:ph sz="quarter" idx="13"/>
          </p:nvPr>
        </p:nvSpPr>
        <p:spPr/>
        <p:txBody>
          <a:bodyPr/>
          <a:lstStyle/>
          <a:p>
            <a:r>
              <a:rPr lang="da-DK" dirty="0"/>
              <a:t>Hvordan vurderer man om modellerne er præcise nok? </a:t>
            </a:r>
          </a:p>
          <a:p>
            <a:pPr lvl="1"/>
            <a:r>
              <a:rPr lang="da-DK" dirty="0"/>
              <a:t>Skal det kombineres med en vurdering af </a:t>
            </a:r>
            <a:r>
              <a:rPr lang="da-DK" dirty="0" err="1"/>
              <a:t>VaR</a:t>
            </a:r>
            <a:r>
              <a:rPr lang="da-DK" dirty="0"/>
              <a:t>?</a:t>
            </a:r>
          </a:p>
          <a:p>
            <a:r>
              <a:rPr lang="da-DK" dirty="0"/>
              <a:t>Kan modellernes forudsigelser benyttes til at skabe bedre resultater?</a:t>
            </a:r>
          </a:p>
          <a:p>
            <a:r>
              <a:rPr lang="da-DK" dirty="0"/>
              <a:t>Giver det mening at erstatte en subjektiv risikovurdering med en objektiv?</a:t>
            </a:r>
          </a:p>
          <a:p>
            <a:pPr lvl="1"/>
            <a:r>
              <a:rPr lang="da-DK" dirty="0"/>
              <a:t>Kan de to metoder koeksistere?</a:t>
            </a:r>
          </a:p>
          <a:p>
            <a:r>
              <a:rPr lang="da-DK" dirty="0"/>
              <a:t>Vil beslutningstagerne i virksomheden have tillid til modellen?</a:t>
            </a:r>
          </a:p>
          <a:p>
            <a:endParaRPr lang="da-DK" dirty="0"/>
          </a:p>
        </p:txBody>
      </p:sp>
    </p:spTree>
    <p:extLst>
      <p:ext uri="{BB962C8B-B14F-4D97-AF65-F5344CB8AC3E}">
        <p14:creationId xmlns:p14="http://schemas.microsoft.com/office/powerpoint/2010/main" val="3972108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A4F5744-822E-272D-9EB9-E4CFFB864E67}"/>
              </a:ext>
            </a:extLst>
          </p:cNvPr>
          <p:cNvGraphicFramePr>
            <a:graphicFrameLocks noChangeAspect="1"/>
          </p:cNvGraphicFramePr>
          <p:nvPr>
            <p:custDataLst>
              <p:tags r:id="rId1"/>
            </p:custDataLst>
            <p:extLst>
              <p:ext uri="{D42A27DB-BD31-4B8C-83A1-F6EECF244321}">
                <p14:modId xmlns:p14="http://schemas.microsoft.com/office/powerpoint/2010/main" val="4106140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DA4F5744-822E-272D-9EB9-E4CFFB864E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25" name="Gruppe 24">
            <a:extLst>
              <a:ext uri="{FF2B5EF4-FFF2-40B4-BE49-F238E27FC236}">
                <a16:creationId xmlns:a16="http://schemas.microsoft.com/office/drawing/2014/main" id="{A2C2722A-AD85-3EE8-5CAB-992F35AC1BCE}"/>
              </a:ext>
            </a:extLst>
          </p:cNvPr>
          <p:cNvGrpSpPr/>
          <p:nvPr/>
        </p:nvGrpSpPr>
        <p:grpSpPr>
          <a:xfrm>
            <a:off x="3574247" y="1629733"/>
            <a:ext cx="2170921" cy="3096232"/>
            <a:chOff x="3396612" y="1644256"/>
            <a:chExt cx="2170921" cy="3096232"/>
          </a:xfrm>
        </p:grpSpPr>
        <p:sp>
          <p:nvSpPr>
            <p:cNvPr id="12" name="TextBox 5 - 1">
              <a:extLst>
                <a:ext uri="{FF2B5EF4-FFF2-40B4-BE49-F238E27FC236}">
                  <a16:creationId xmlns:a16="http://schemas.microsoft.com/office/drawing/2014/main" id="{2E5DBFB2-6254-4D85-BA12-9421EF5CB27B}"/>
                </a:ext>
              </a:extLst>
            </p:cNvPr>
            <p:cNvSpPr txBox="1">
              <a:spLocks/>
            </p:cNvSpPr>
            <p:nvPr/>
          </p:nvSpPr>
          <p:spPr>
            <a:xfrm>
              <a:off x="3396612" y="1644256"/>
              <a:ext cx="431208"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B</a:t>
              </a:r>
            </a:p>
          </p:txBody>
        </p:sp>
        <p:sp>
          <p:nvSpPr>
            <p:cNvPr id="22" name="Pladsholder til indhold 8">
              <a:extLst>
                <a:ext uri="{FF2B5EF4-FFF2-40B4-BE49-F238E27FC236}">
                  <a16:creationId xmlns:a16="http://schemas.microsoft.com/office/drawing/2014/main" id="{E8C399C7-C1E5-D310-9507-782E9AC692AD}"/>
                </a:ext>
              </a:extLst>
            </p:cNvPr>
            <p:cNvSpPr txBox="1">
              <a:spLocks/>
            </p:cNvSpPr>
            <p:nvPr/>
          </p:nvSpPr>
          <p:spPr>
            <a:xfrm>
              <a:off x="3396612" y="2392153"/>
              <a:ext cx="2170921" cy="2348335"/>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Forudsigelser</a:t>
              </a:r>
            </a:p>
            <a:p>
              <a:pPr marL="0" indent="0">
                <a:buFont typeface="Arial" pitchFamily="34" charset="0"/>
                <a:buNone/>
              </a:pPr>
              <a:r>
                <a:rPr lang="da-DK" sz="1600" dirty="0"/>
                <a:t>Grundlaget for beslutningstagning er et fuldt informationssæt. Forudsætningen for dette er forudsigelser med tilstrækkelig lav fejlmargin, både frem i tiden, men også på tværs af projekter.</a:t>
              </a:r>
            </a:p>
          </p:txBody>
        </p:sp>
      </p:grpSp>
      <p:grpSp>
        <p:nvGrpSpPr>
          <p:cNvPr id="31" name="Gruppe 30">
            <a:extLst>
              <a:ext uri="{FF2B5EF4-FFF2-40B4-BE49-F238E27FC236}">
                <a16:creationId xmlns:a16="http://schemas.microsoft.com/office/drawing/2014/main" id="{F20FA6EF-6A98-C6F0-3793-BC9C516343D7}"/>
              </a:ext>
            </a:extLst>
          </p:cNvPr>
          <p:cNvGrpSpPr/>
          <p:nvPr/>
        </p:nvGrpSpPr>
        <p:grpSpPr>
          <a:xfrm>
            <a:off x="6446831" y="1629733"/>
            <a:ext cx="2170921" cy="2653034"/>
            <a:chOff x="6064561" y="1644256"/>
            <a:chExt cx="2170921" cy="2653034"/>
          </a:xfrm>
        </p:grpSpPr>
        <p:sp>
          <p:nvSpPr>
            <p:cNvPr id="11" name="TextBox 5 - 2">
              <a:extLst>
                <a:ext uri="{FF2B5EF4-FFF2-40B4-BE49-F238E27FC236}">
                  <a16:creationId xmlns:a16="http://schemas.microsoft.com/office/drawing/2014/main" id="{F2D1ABE1-5DEA-4BC7-A383-C87624EBC8FE}"/>
                </a:ext>
              </a:extLst>
            </p:cNvPr>
            <p:cNvSpPr txBox="1">
              <a:spLocks/>
            </p:cNvSpPr>
            <p:nvPr/>
          </p:nvSpPr>
          <p:spPr>
            <a:xfrm>
              <a:off x="6064561" y="1644256"/>
              <a:ext cx="403957"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C</a:t>
              </a:r>
            </a:p>
          </p:txBody>
        </p:sp>
        <p:sp>
          <p:nvSpPr>
            <p:cNvPr id="23" name="Pladsholder til indhold 8">
              <a:extLst>
                <a:ext uri="{FF2B5EF4-FFF2-40B4-BE49-F238E27FC236}">
                  <a16:creationId xmlns:a16="http://schemas.microsoft.com/office/drawing/2014/main" id="{A2CF2E1D-7AB4-1494-0202-03BB4783B61A}"/>
                </a:ext>
              </a:extLst>
            </p:cNvPr>
            <p:cNvSpPr txBox="1">
              <a:spLocks/>
            </p:cNvSpPr>
            <p:nvPr/>
          </p:nvSpPr>
          <p:spPr>
            <a:xfrm>
              <a:off x="6064561" y="2392153"/>
              <a:ext cx="2170921" cy="1905137"/>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Marginer</a:t>
              </a:r>
            </a:p>
            <a:p>
              <a:pPr marL="0" indent="0">
                <a:buFont typeface="Arial" pitchFamily="34" charset="0"/>
                <a:buNone/>
              </a:pPr>
              <a:r>
                <a:rPr lang="da-DK" sz="1600" dirty="0"/>
                <a:t>En nøjagtig forudsigelse og vurdering af marginer er afgørende for at optimere økonomisk ydeevne og bæredygtighed for byggeprojekter.</a:t>
              </a:r>
            </a:p>
          </p:txBody>
        </p:sp>
      </p:grpSp>
      <p:grpSp>
        <p:nvGrpSpPr>
          <p:cNvPr id="32" name="Gruppe 31">
            <a:extLst>
              <a:ext uri="{FF2B5EF4-FFF2-40B4-BE49-F238E27FC236}">
                <a16:creationId xmlns:a16="http://schemas.microsoft.com/office/drawing/2014/main" id="{B875996F-D7A7-7CE3-9681-69F3418BF28D}"/>
              </a:ext>
            </a:extLst>
          </p:cNvPr>
          <p:cNvGrpSpPr/>
          <p:nvPr/>
        </p:nvGrpSpPr>
        <p:grpSpPr>
          <a:xfrm>
            <a:off x="9319415" y="1629733"/>
            <a:ext cx="2170921" cy="3123932"/>
            <a:chOff x="8693236" y="1644256"/>
            <a:chExt cx="2170921" cy="3123932"/>
          </a:xfrm>
        </p:grpSpPr>
        <p:sp>
          <p:nvSpPr>
            <p:cNvPr id="13" name="TextBox 5 - 3">
              <a:extLst>
                <a:ext uri="{FF2B5EF4-FFF2-40B4-BE49-F238E27FC236}">
                  <a16:creationId xmlns:a16="http://schemas.microsoft.com/office/drawing/2014/main" id="{E13D7B49-6DD3-43C3-9A2E-E2BA90A74A41}"/>
                </a:ext>
              </a:extLst>
            </p:cNvPr>
            <p:cNvSpPr txBox="1">
              <a:spLocks/>
            </p:cNvSpPr>
            <p:nvPr/>
          </p:nvSpPr>
          <p:spPr>
            <a:xfrm>
              <a:off x="8693236" y="1644256"/>
              <a:ext cx="47769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a:solidFill>
                    <a:schemeClr val="accent5"/>
                  </a:solidFill>
                </a:rPr>
                <a:t>D</a:t>
              </a:r>
              <a:endParaRPr lang="da-DK" sz="5400" b="1" dirty="0">
                <a:solidFill>
                  <a:schemeClr val="accent5"/>
                </a:solidFill>
              </a:endParaRPr>
            </a:p>
          </p:txBody>
        </p:sp>
        <p:sp>
          <p:nvSpPr>
            <p:cNvPr id="24" name="Pladsholder til indhold 8">
              <a:extLst>
                <a:ext uri="{FF2B5EF4-FFF2-40B4-BE49-F238E27FC236}">
                  <a16:creationId xmlns:a16="http://schemas.microsoft.com/office/drawing/2014/main" id="{B7CB5A19-F73E-89F5-3B99-742957B1CF2B}"/>
                </a:ext>
              </a:extLst>
            </p:cNvPr>
            <p:cNvSpPr txBox="1">
              <a:spLocks/>
            </p:cNvSpPr>
            <p:nvPr/>
          </p:nvSpPr>
          <p:spPr>
            <a:xfrm>
              <a:off x="8693236" y="2419853"/>
              <a:ext cx="2170921" cy="2348335"/>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Risici</a:t>
              </a:r>
            </a:p>
            <a:p>
              <a:pPr marL="0" indent="0">
                <a:buFont typeface="Arial" pitchFamily="34" charset="0"/>
                <a:buNone/>
              </a:pPr>
              <a:r>
                <a:rPr lang="da-DK" sz="1600" dirty="0"/>
                <a:t>En mere præcis risikovurdering understøttet af maskinlæringsmodeller kan bidrage til at minimere uventede udfordringer og forbedre projektplanlægning og beslutningstagning.</a:t>
              </a:r>
            </a:p>
          </p:txBody>
        </p:sp>
      </p:grpSp>
      <p:grpSp>
        <p:nvGrpSpPr>
          <p:cNvPr id="26" name="Gruppe 25">
            <a:extLst>
              <a:ext uri="{FF2B5EF4-FFF2-40B4-BE49-F238E27FC236}">
                <a16:creationId xmlns:a16="http://schemas.microsoft.com/office/drawing/2014/main" id="{BBAB5653-01E6-4085-DCDC-F243ACBDB042}"/>
              </a:ext>
            </a:extLst>
          </p:cNvPr>
          <p:cNvGrpSpPr/>
          <p:nvPr/>
        </p:nvGrpSpPr>
        <p:grpSpPr>
          <a:xfrm>
            <a:off x="701663" y="1629733"/>
            <a:ext cx="2170921" cy="3228576"/>
            <a:chOff x="3396612" y="1644256"/>
            <a:chExt cx="2170921" cy="3228576"/>
          </a:xfrm>
        </p:grpSpPr>
        <p:sp>
          <p:nvSpPr>
            <p:cNvPr id="27" name="TextBox 5 - 1">
              <a:extLst>
                <a:ext uri="{FF2B5EF4-FFF2-40B4-BE49-F238E27FC236}">
                  <a16:creationId xmlns:a16="http://schemas.microsoft.com/office/drawing/2014/main" id="{FA06AD48-B719-5AE4-1C29-92301241A93A}"/>
                </a:ext>
              </a:extLst>
            </p:cNvPr>
            <p:cNvSpPr txBox="1">
              <a:spLocks/>
            </p:cNvSpPr>
            <p:nvPr/>
          </p:nvSpPr>
          <p:spPr>
            <a:xfrm>
              <a:off x="3396612" y="1644256"/>
              <a:ext cx="45525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A</a:t>
              </a:r>
            </a:p>
          </p:txBody>
        </p:sp>
        <p:sp>
          <p:nvSpPr>
            <p:cNvPr id="28" name="Pladsholder til indhold 8">
              <a:extLst>
                <a:ext uri="{FF2B5EF4-FFF2-40B4-BE49-F238E27FC236}">
                  <a16:creationId xmlns:a16="http://schemas.microsoft.com/office/drawing/2014/main" id="{98D9ED06-1B29-6257-5CA9-5B684C58A0A5}"/>
                </a:ext>
              </a:extLst>
            </p:cNvPr>
            <p:cNvSpPr txBox="1">
              <a:spLocks/>
            </p:cNvSpPr>
            <p:nvPr/>
          </p:nvSpPr>
          <p:spPr>
            <a:xfrm>
              <a:off x="3396612" y="2392153"/>
              <a:ext cx="2170921" cy="2480679"/>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b="1" dirty="0"/>
                <a:t>Maskinlærings-modeller</a:t>
              </a:r>
            </a:p>
            <a:p>
              <a:pPr marL="0" indent="0">
                <a:buNone/>
              </a:pPr>
              <a:r>
                <a:rPr lang="da-DK" sz="1600" dirty="0"/>
                <a:t>De konventionelle metoder, der i øjeblikket anvendes, har vist sig utilstrækkelige til at tackle den komplekse og dynamiske karakter af byggeprojekter.</a:t>
              </a:r>
            </a:p>
            <a:p>
              <a:pPr marL="0" indent="0">
                <a:buFont typeface="Arial" pitchFamily="34" charset="0"/>
                <a:buNone/>
              </a:pPr>
              <a:endParaRPr lang="da-DK" sz="1600" dirty="0"/>
            </a:p>
          </p:txBody>
        </p:sp>
      </p:grpSp>
      <p:sp>
        <p:nvSpPr>
          <p:cNvPr id="6" name="Titel 1">
            <a:extLst>
              <a:ext uri="{FF2B5EF4-FFF2-40B4-BE49-F238E27FC236}">
                <a16:creationId xmlns:a16="http://schemas.microsoft.com/office/drawing/2014/main" id="{A84F8E7E-72E1-5233-0246-C698E7D7D176}"/>
              </a:ext>
            </a:extLst>
          </p:cNvPr>
          <p:cNvSpPr txBox="1">
            <a:spLocks/>
          </p:cNvSpPr>
          <p:nvPr/>
        </p:nvSpPr>
        <p:spPr>
          <a:xfrm>
            <a:off x="982663" y="220302"/>
            <a:ext cx="10874375" cy="633379"/>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a:lstStyle>
          <a:p>
            <a:r>
              <a:rPr lang="da-DK" dirty="0"/>
              <a:t>Problemformulering</a:t>
            </a:r>
          </a:p>
        </p:txBody>
      </p:sp>
    </p:spTree>
    <p:extLst>
      <p:ext uri="{BB962C8B-B14F-4D97-AF65-F5344CB8AC3E}">
        <p14:creationId xmlns:p14="http://schemas.microsoft.com/office/powerpoint/2010/main" val="637503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10104742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Problemformulering</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a:t>Maskinlæringsmodeller</a:t>
            </a:r>
            <a:endParaRPr lang="da-DK" sz="1600" dirty="0"/>
          </a:p>
          <a:p>
            <a:pPr lvl="1">
              <a:lnSpc>
                <a:spcPct val="100000"/>
              </a:lnSpc>
            </a:pPr>
            <a:r>
              <a:rPr lang="da-DK" sz="1600" dirty="0"/>
              <a:t>Bygge- og anlægsbranchen, herunder ELCONs Entrepriseforretning, står over for talrige udfordringer, såsom begrænsede marginer, hyppige budgetoverskridelser og svingende produktivitetsmålinger.</a:t>
            </a:r>
          </a:p>
          <a:p>
            <a:pPr lvl="1">
              <a:lnSpc>
                <a:spcPct val="100000"/>
              </a:lnSpc>
            </a:pPr>
            <a:r>
              <a:rPr lang="da-DK" sz="1600" dirty="0"/>
              <a:t>De konventionelle metoder, der i øjeblikket anvendes, har vist sig utilstrækkelige til at tackle den komplekse og dynamiske karakter af byggeprojekter.</a:t>
            </a:r>
          </a:p>
          <a:p>
            <a:pPr lvl="1">
              <a:lnSpc>
                <a:spcPct val="100000"/>
              </a:lnSpc>
            </a:pPr>
            <a:r>
              <a:rPr lang="da-DK" sz="1600" dirty="0"/>
              <a:t>Dette nødvendiggør udforskningen af mere avancerede og integrerede tilgange for bedre at styre og forudsige projektresultater.</a:t>
            </a:r>
          </a:p>
          <a:p>
            <a:pPr>
              <a:lnSpc>
                <a:spcPct val="100000"/>
              </a:lnSpc>
            </a:pPr>
            <a:r>
              <a:rPr lang="da-DK" b="1" dirty="0"/>
              <a:t>Forudsigelser</a:t>
            </a:r>
            <a:endParaRPr lang="da-DK" sz="1600" dirty="0"/>
          </a:p>
          <a:p>
            <a:pPr lvl="1">
              <a:lnSpc>
                <a:spcPct val="100000"/>
              </a:lnSpc>
            </a:pPr>
            <a:r>
              <a:rPr lang="da-DK" sz="1600" dirty="0"/>
              <a:t>Kernen i denne undersøgelse er det centrale forskningsspørgsmål: Kan maskinlæringsmodeller nøjagtigt forudsige marginer og risici ved byggeprojekter?</a:t>
            </a:r>
          </a:p>
          <a:p>
            <a:pPr lvl="1">
              <a:lnSpc>
                <a:spcPct val="100000"/>
              </a:lnSpc>
            </a:pPr>
            <a:r>
              <a:rPr lang="da-DK" sz="1600" dirty="0"/>
              <a:t>Dette spørgsmål opstår på baggrund af de begrænsninger, der er observeret i de nuværende subjektive risikovurderingspraksis inden for ELCONs Entrepriseforretning, som mangler en formel statistisk grundlag.</a:t>
            </a:r>
          </a:p>
          <a:p>
            <a:pPr lvl="1">
              <a:lnSpc>
                <a:spcPct val="100000"/>
              </a:lnSpc>
            </a:pPr>
            <a:r>
              <a:rPr lang="da-DK" sz="1600" dirty="0"/>
              <a:t>Divisionens betydelige bidrag til virksomhedens økonomi understreger det presserende behov for en mere robust og tilpasningsdygtig datamodel.</a:t>
            </a:r>
          </a:p>
          <a:p>
            <a:pPr lvl="1">
              <a:lnSpc>
                <a:spcPct val="100000"/>
              </a:lnSpc>
            </a:pPr>
            <a:r>
              <a:rPr lang="da-DK" sz="1600" dirty="0"/>
              <a:t>En sådan model er forestillet at nøjagtigt evaluere risici, forudsige marginer og støtte mere informerede beslutningstagning, hvilket dermed forbedrer den overordnede styring af byggeprojekter.</a:t>
            </a:r>
          </a:p>
        </p:txBody>
      </p:sp>
    </p:spTree>
    <p:extLst>
      <p:ext uri="{BB962C8B-B14F-4D97-AF65-F5344CB8AC3E}">
        <p14:creationId xmlns:p14="http://schemas.microsoft.com/office/powerpoint/2010/main" val="3353554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Problemformulering</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a:t>Marginer</a:t>
            </a:r>
            <a:endParaRPr lang="da-DK" sz="1600" dirty="0"/>
          </a:p>
          <a:p>
            <a:pPr lvl="1">
              <a:lnSpc>
                <a:spcPct val="100000"/>
              </a:lnSpc>
            </a:pPr>
            <a:r>
              <a:rPr lang="da-DK" sz="1600" dirty="0"/>
              <a:t>ELCONs Entrepriseforretning står over for udfordringer med at opretholde tilfredsstillende dækningsgrader inden for byggeprojekter.</a:t>
            </a:r>
          </a:p>
          <a:p>
            <a:pPr lvl="1">
              <a:lnSpc>
                <a:spcPct val="100000"/>
              </a:lnSpc>
            </a:pPr>
            <a:r>
              <a:rPr lang="da-DK" sz="1600" dirty="0"/>
              <a:t>Den eksisterende praksis og metoder har vist sig utilstrækkelige til at sikre konsistente og forudsigelige marginer på tværs af projekter.</a:t>
            </a:r>
          </a:p>
          <a:p>
            <a:pPr lvl="1">
              <a:lnSpc>
                <a:spcPct val="100000"/>
              </a:lnSpc>
            </a:pPr>
            <a:r>
              <a:rPr lang="da-DK" sz="1600" dirty="0"/>
              <a:t>En nøjagtig forudsigelse og vurdering af marginer er afgørende for at optimere økonomisk ydeevne og bæredygtighed for byggeprojekter.</a:t>
            </a:r>
          </a:p>
          <a:p>
            <a:pPr>
              <a:lnSpc>
                <a:spcPct val="100000"/>
              </a:lnSpc>
            </a:pPr>
            <a:r>
              <a:rPr lang="da-DK" b="1" dirty="0"/>
              <a:t>Risici</a:t>
            </a:r>
            <a:endParaRPr lang="da-DK" sz="1600" dirty="0"/>
          </a:p>
          <a:p>
            <a:pPr lvl="1">
              <a:lnSpc>
                <a:spcPct val="100000"/>
              </a:lnSpc>
            </a:pPr>
            <a:r>
              <a:rPr lang="da-DK" sz="1600" dirty="0"/>
              <a:t>Identifikation og vurdering af risici inden for byggeprojekter er en kompleks opgave, der har stor indflydelse på projektets succes.</a:t>
            </a:r>
          </a:p>
          <a:p>
            <a:pPr lvl="1">
              <a:lnSpc>
                <a:spcPct val="100000"/>
              </a:lnSpc>
            </a:pPr>
            <a:r>
              <a:rPr lang="da-DK" sz="1600" dirty="0"/>
              <a:t>Aktuelle risikovurderingsmetoder inden for ELCONs Entrepriseforretning er baseret på subjektive bedømmelser og mangler en solid statistisk grundlag.</a:t>
            </a:r>
          </a:p>
          <a:p>
            <a:pPr lvl="1">
              <a:lnSpc>
                <a:spcPct val="100000"/>
              </a:lnSpc>
            </a:pPr>
            <a:r>
              <a:rPr lang="da-DK" sz="1600" dirty="0"/>
              <a:t>En mere præcis risikovurdering understøttet af maskinlæringsmodeller kan bidrage til at minimere uventede udfordringer og forbedre projektplanlægning og beslutningstagning.</a:t>
            </a:r>
          </a:p>
          <a:p>
            <a:pPr lvl="1">
              <a:lnSpc>
                <a:spcPct val="100000"/>
              </a:lnSpc>
            </a:pPr>
            <a:r>
              <a:rPr lang="da-DK" sz="1600" dirty="0"/>
              <a:t>Dette vil øge den overordnede effektivitet og succesrate for byggeprojekter inden for divisionen.</a:t>
            </a:r>
          </a:p>
        </p:txBody>
      </p:sp>
    </p:spTree>
    <p:extLst>
      <p:ext uri="{BB962C8B-B14F-4D97-AF65-F5344CB8AC3E}">
        <p14:creationId xmlns:p14="http://schemas.microsoft.com/office/powerpoint/2010/main" val="102364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801120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5" name="Pladsholder til billede 24" descr="Et billede, der indeholder udendørs, sky, køretøj, hjul&#10;&#10;Automatisk genereret beskrivelse">
            <a:extLst>
              <a:ext uri="{FF2B5EF4-FFF2-40B4-BE49-F238E27FC236}">
                <a16:creationId xmlns:a16="http://schemas.microsoft.com/office/drawing/2014/main" id="{47F72850-556D-07BA-2992-E1CAF5869C4E}"/>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2876952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Modeller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a:t>Lineære modeller</a:t>
            </a:r>
          </a:p>
          <a:p>
            <a:pPr lvl="1">
              <a:lnSpc>
                <a:spcPct val="100000"/>
              </a:lnSpc>
            </a:pPr>
            <a:r>
              <a:rPr lang="da-DK" dirty="0"/>
              <a:t>Lineær regression (OLS)</a:t>
            </a:r>
          </a:p>
          <a:p>
            <a:pPr lvl="2">
              <a:lnSpc>
                <a:spcPct val="100000"/>
              </a:lnSpc>
            </a:pPr>
            <a:r>
              <a:rPr lang="da-DK" sz="1600" dirty="0"/>
              <a:t>Forecast Combinations</a:t>
            </a:r>
          </a:p>
          <a:p>
            <a:pPr>
              <a:lnSpc>
                <a:spcPct val="100000"/>
              </a:lnSpc>
            </a:pPr>
            <a:r>
              <a:rPr lang="da-DK" b="1" dirty="0"/>
              <a:t>Maskinlæringsmodeller</a:t>
            </a:r>
          </a:p>
          <a:p>
            <a:pPr lvl="1">
              <a:lnSpc>
                <a:spcPct val="100000"/>
              </a:lnSpc>
            </a:pPr>
            <a:r>
              <a:rPr lang="da-DK" dirty="0" err="1"/>
              <a:t>Bagging</a:t>
            </a:r>
            <a:endParaRPr lang="da-DK" dirty="0"/>
          </a:p>
          <a:p>
            <a:pPr lvl="2">
              <a:lnSpc>
                <a:spcPct val="100000"/>
              </a:lnSpc>
            </a:pPr>
            <a:r>
              <a:rPr lang="da-DK" sz="1600" dirty="0" err="1"/>
              <a:t>Random</a:t>
            </a:r>
            <a:r>
              <a:rPr lang="da-DK" sz="1600" dirty="0"/>
              <a:t> Forest</a:t>
            </a:r>
          </a:p>
          <a:p>
            <a:pPr lvl="2">
              <a:lnSpc>
                <a:spcPct val="100000"/>
              </a:lnSpc>
            </a:pPr>
            <a:r>
              <a:rPr lang="da-DK" sz="1600" dirty="0" err="1"/>
              <a:t>EXTremely</a:t>
            </a:r>
            <a:r>
              <a:rPr lang="da-DK" sz="1600" dirty="0"/>
              <a:t> </a:t>
            </a:r>
            <a:r>
              <a:rPr lang="da-DK" sz="1600" dirty="0" err="1"/>
              <a:t>RAndomized</a:t>
            </a:r>
            <a:r>
              <a:rPr lang="da-DK" sz="1600" dirty="0"/>
              <a:t> Trees</a:t>
            </a:r>
          </a:p>
          <a:p>
            <a:pPr lvl="1">
              <a:lnSpc>
                <a:spcPct val="100000"/>
              </a:lnSpc>
            </a:pPr>
            <a:r>
              <a:rPr lang="da-DK" dirty="0" err="1"/>
              <a:t>Boosting</a:t>
            </a:r>
            <a:endParaRPr lang="da-DK" dirty="0"/>
          </a:p>
          <a:p>
            <a:pPr lvl="2">
              <a:lnSpc>
                <a:spcPct val="100000"/>
              </a:lnSpc>
            </a:pPr>
            <a:r>
              <a:rPr lang="da-DK" sz="1600" dirty="0"/>
              <a:t>Gradient </a:t>
            </a:r>
            <a:r>
              <a:rPr lang="da-DK" sz="1600" dirty="0" err="1"/>
              <a:t>Boosting</a:t>
            </a:r>
            <a:endParaRPr lang="da-DK" sz="1600" dirty="0"/>
          </a:p>
          <a:p>
            <a:pPr lvl="2">
              <a:lnSpc>
                <a:spcPct val="100000"/>
              </a:lnSpc>
            </a:pPr>
            <a:r>
              <a:rPr lang="da-DK" sz="1600" dirty="0" err="1"/>
              <a:t>eXtreme</a:t>
            </a:r>
            <a:r>
              <a:rPr lang="da-DK" sz="1600" dirty="0"/>
              <a:t> Gradient </a:t>
            </a:r>
            <a:r>
              <a:rPr lang="da-DK" sz="1600" dirty="0" err="1"/>
              <a:t>Boosting</a:t>
            </a:r>
            <a:endParaRPr lang="da-DK" sz="1600" dirty="0"/>
          </a:p>
          <a:p>
            <a:pPr>
              <a:lnSpc>
                <a:spcPct val="100000"/>
              </a:lnSpc>
            </a:pPr>
            <a:r>
              <a:rPr lang="da-DK" b="1" dirty="0"/>
              <a:t>Deep Learning</a:t>
            </a:r>
          </a:p>
          <a:p>
            <a:pPr lvl="1">
              <a:lnSpc>
                <a:spcPct val="100000"/>
              </a:lnSpc>
            </a:pPr>
            <a:r>
              <a:rPr lang="da-DK" dirty="0"/>
              <a:t>RNN</a:t>
            </a:r>
          </a:p>
          <a:p>
            <a:pPr lvl="2">
              <a:lnSpc>
                <a:spcPct val="100000"/>
              </a:lnSpc>
            </a:pPr>
            <a:r>
              <a:rPr lang="da-DK" sz="1600" dirty="0"/>
              <a:t>LSTM</a:t>
            </a:r>
          </a:p>
          <a:p>
            <a:pPr lvl="1">
              <a:lnSpc>
                <a:spcPct val="100000"/>
              </a:lnSpc>
            </a:pPr>
            <a:r>
              <a:rPr lang="da-DK" dirty="0"/>
              <a:t>Cross-Learning</a:t>
            </a:r>
          </a:p>
          <a:p>
            <a:pPr lvl="2">
              <a:lnSpc>
                <a:spcPct val="100000"/>
              </a:lnSpc>
            </a:pPr>
            <a:r>
              <a:rPr lang="da-DK" sz="1600" dirty="0"/>
              <a:t>MES-LSTM</a:t>
            </a:r>
          </a:p>
          <a:p>
            <a:pPr marL="0" indent="0">
              <a:lnSpc>
                <a:spcPct val="100000"/>
              </a:lnSpc>
              <a:buNone/>
            </a:pPr>
            <a:endParaRPr lang="da-DK" dirty="0"/>
          </a:p>
        </p:txBody>
      </p:sp>
    </p:spTree>
    <p:extLst>
      <p:ext uri="{BB962C8B-B14F-4D97-AF65-F5344CB8AC3E}">
        <p14:creationId xmlns:p14="http://schemas.microsoft.com/office/powerpoint/2010/main" val="18467371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SectionNumber SlideNumber"/>
  <p:tag name="POWER_USER_PPT_AGENDA_PRESENTATION_COLOR_TAG" val="#006E64"/>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 name="POWER_USER_PPT_AGENDA_PRESENTATION_TABLE_OF_CONTENT_STYLE_TAG" val="1"/>
  <p:tag name="POWER_USER_PPT_AGENDA_PRESENTATION_DIVIDERS_STYLE_TAG" val="POWER_USER_LAYOUT_DIVIDER_PU_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400,4499"/>
  <p:tag name="ORIGINALWIDTH" val="1961,005"/>
  <p:tag name="OUTPUTTYPE" val="PNG"/>
  <p:tag name="IGUANATEXVERSION" val="160"/>
  <p:tag name="LATEXADDIN" val="\documentclass{article}&#10;\usepackage{amsmath}&#10;\pagestyle{empty}&#10;\begin{document}&#10;&#10;\begin{equation*}&#10;\Phi(x;\mu,\nu)=\left[1+\left(\frac{x(1-\mu)}{\mu(1-x)}\right)^{-\nu}\right]^{-1}&#10;\end{equation*}&#10;&#10;&#10;\end{document}"/>
  <p:tag name="IGUANATEXSIZE" val="20"/>
  <p:tag name="IGUANATEXCURSOR" val="185"/>
  <p:tag name="TRANSPARENCY" val="True"/>
  <p:tag name="LATEXENGINEID" val="0"/>
  <p:tag name="TEMPFOLDER" val="c:\temp\"/>
  <p:tag name="LATEXFORMHEIGHT" val="320"/>
  <p:tag name="LATEXFORMWIDTH" val="385"/>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9820,772"/>
  <p:tag name="ORIGINALWIDTH" val="3312,336"/>
  <p:tag name="OUTPUTTYPE" val="PNG"/>
  <p:tag name="IGUANATEXVERSION" val="160"/>
  <p:tag name="LATEXADDIN" val="\documentclass{article}&#10;\usepackage{amsmath}&#10;\usepackage{adjustbox}&#10;\usepackage{pgfplots}&#10;&#10;\pgfplotsset{compat = newest}&#10;\definecolor{elcon0}{RGB}{0,110,100} % Defining the color #006e64&#10;\definecolor{elcon1}{RGB}{115,72,72} % Defining the color #734848&#10;\definecolor{elcon2}{RGB}{0,78,74} % Defining the color #004e4a&#10;\definecolor{elcon3}{RGB}{193,113,80} % Defining thcolor #c17150&#10;&#10;\usepackage[margin=0.25in]{geometry}&#10;\usepackage{pgfplots}&#10;\pgfplotsset{width=10cm,compat=1.9}&#10;&#10;% We will externalize the figures&#10;\usepgfplotslibrary{external}&#10;\tikzexternalize&#10;&#10;\begin{document}&#10;&#10;&#10;&#10;\begin{figure}[ht]&#10;\centering&#10;\begin{tikzpicture}&#10;    \begin{axis}[&#10;        xmin = 0, xmax = 1,&#10;        ymin = 0, ymax = 1,&#10;        legend style={at={(0.5,-0.1)},anchor=north}, % Positioning the legend&#10;        legend columns=-1] % For horizontal legend&#10;        \addplot[&#10;            domain = 0:1,&#10;            samples = 200,&#10;            smooth,&#10;            thick,&#10;            color=elcon0, % Using the defined color here&#10;        ] {(1+((x*(1-0.5))/(0.5*(1-x)))^(-1))^(-1)};&#10;        \addlegendentry{$\nu=1$}% Label for the first plot;&#10;        \addplot[&#10;            domain = 0:1,&#10;            samples = 200,&#10;            smooth,&#10;            thick,&#10;            color=elcon1, % Using the defined color here&#10;        ] {(1+((x*(1-0.5))/(0.5*(1-x)))^(-2))^(-1)};&#10;        \addlegendentry{$\nu=2$}% Label for the second plot&#10;        \addplot[&#10;            domain = 0:1,&#10;            samples = 200,&#10;            smooth,&#10;            thick,&#10;            color=elcon3, % Using the defined color here&#10;        ] {(1+((x*(1-0.5))/(0.5*(1-x)))^(-3))^(-1)};&#10;        \addlegendentry{$\nu=3$} % Label for the third plot&#10;        % Dashed with \mu = 0.75&#10;        \addplot[&#10;            domain = 0:1,&#10;            samples = 200,&#10;            dashed,&#10;            thin,&#10;            color=elcon0, % Using the defined color here&#10;        ] {(1+((x*(1-0.6))/(0.6*(1-x)))^(-1))^(-1)};&#10;        \addplot[&#10;            domain = 0:1,&#10;            samples = 200,&#10;            dashed,&#10;            thin,&#10;            color=elcon1, % Using the defined color here&#10;        ] {(1+((x*(1-0.6))/(0.6*(1-x)))^(-2))^(-1)};&#10;        \addplot[&#10;            domain = 0:1,&#10;            samples = 200,&#10;            dashed,&#10;            thin,&#10;            color=elcon3, % Using the defined color here&#10;        ] {(1+((x*(1-0.6))/(0.6*(1-x)))^(-3))^(-1)};&#10;    \end{axis}&#10;\end{tikzpicture}&#10;&#10;\end{figure}&#10;&#10;&#10;&#10;\end{document}"/>
  <p:tag name="IGUANATEXSIZE" val="20"/>
  <p:tag name="IGUANATEXCURSOR" val="2397"/>
  <p:tag name="TRANSPARENCY" val="True"/>
  <p:tag name="LATEXENGINEID" val="0"/>
  <p:tag name="TEMPFOLDER" val="c:\temp\"/>
  <p:tag name="LATEXFORMHEIGHT" val="320"/>
  <p:tag name="LATEXFORMWIDTH" val="385"/>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400,4499"/>
  <p:tag name="ORIGINALWIDTH" val="1961,005"/>
  <p:tag name="OUTPUTTYPE" val="PNG"/>
  <p:tag name="IGUANATEXVERSION" val="160"/>
  <p:tag name="LATEXADDIN" val="\documentclass{article}&#10;\usepackage{amsmath}&#10;\pagestyle{empty}&#10;\begin{document}&#10;&#10;\begin{equation*}&#10;\Phi(x;\mu,\nu)=\left[1+\left(\frac{x(1-\mu)}{\mu(1-x)}\right)^{-\nu}\right]^{-1}&#10;\end{equation*}&#10;&#10;&#10;\end{document}"/>
  <p:tag name="IGUANATEXSIZE" val="20"/>
  <p:tag name="IGUANATEXCURSOR" val="185"/>
  <p:tag name="TRANSPARENCY" val="True"/>
  <p:tag name="LATEXENGINEID" val="0"/>
  <p:tag name="TEMPFOLDER" val="c:\temp\"/>
  <p:tag name="LATEXFORMHEIGHT" val="320"/>
  <p:tag name="LATEXFORMWIDTH" val="385"/>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54,8931"/>
  <p:tag name="ORIGINALWIDTH" val="2920,135"/>
  <p:tag name="OUTPUTTYPE" val="PNG"/>
  <p:tag name="IGUANATEXVERSION" val="160"/>
  <p:tag name="LATEXADDIN" val="\documentclass{article}&#10;\usepackage{amsmath}&#10;\pagestyle{empty}&#10;\begin{document}&#10;&#10;\begin{align}&#10;    \text{sMAPE} &amp; =\frac{100}{m}\sum_{t=1}^{m} \frac{\vert y_{t}-\hat{y}_{t}\vert}{\vert y_{t} \vert + \vert \hat{y}_{t}\vert}\label{eq:smape} \\&#10;    \text{RMSE} &amp; = \sqrt{\frac{1}{m}\sum_{t=1}^{m}(y_t-\hat{y}_t)^2} \label{eq:rmse}&#10;\end{align}&#10;\end{document}"/>
  <p:tag name="IGUANATEXSIZE" val="20"/>
  <p:tag name="IGUANATEXCURSOR" val="339"/>
  <p:tag name="TRANSPARENCY" val="True"/>
  <p:tag name="LATEXENGINEID" val="0"/>
  <p:tag name="TEMPFOLDER" val="c:\temp\"/>
  <p:tag name="LATEXFORMHEIGHT" val="320"/>
  <p:tag name="LATEXFORMWIDTH" val="385"/>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RGi">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1"/>
          </a:solidFill>
        </a:ln>
      </a:spPr>
      <a:bodyPr lIns="72000" tIns="72000" rIns="72000" bIns="72000" rtlCol="0" anchor="t">
        <a:noAutofit/>
      </a:bodyPr>
      <a:lstStyle>
        <a:defPPr algn="l">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marL="0" indent="0" algn="l">
          <a:buNone/>
          <a:defRPr smtClean="0">
            <a:solidFill>
              <a:schemeClr val="accent1"/>
            </a:solidFill>
          </a:defRPr>
        </a:defPPr>
      </a:lstStyle>
    </a:txDef>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Powerpointskabelon_NRGi Elcon.pptx" id="{412641EB-9A04-4143-93A3-8ACC1CCD6C87}" vid="{A6BF625A-0080-43A5-9EBA-2F8D86D9ED34}"/>
    </a:ext>
  </a:extLst>
</a:theme>
</file>

<file path=ppt/theme/theme2.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733</TotalTime>
  <Words>2932</Words>
  <Application>Microsoft Office PowerPoint</Application>
  <PresentationFormat>Widescreen</PresentationFormat>
  <Paragraphs>434</Paragraphs>
  <Slides>47</Slides>
  <Notes>44</Notes>
  <HiddenSlides>7</HiddenSlides>
  <MMClips>0</MMClips>
  <ScaleCrop>false</ScaleCrop>
  <HeadingPairs>
    <vt:vector size="8" baseType="variant">
      <vt:variant>
        <vt:lpstr>Benyttede skrifttyper</vt:lpstr>
      </vt:variant>
      <vt:variant>
        <vt:i4>5</vt:i4>
      </vt:variant>
      <vt:variant>
        <vt:lpstr>Tema</vt:lpstr>
      </vt:variant>
      <vt:variant>
        <vt:i4>1</vt:i4>
      </vt:variant>
      <vt:variant>
        <vt:lpstr>Integrerede OLE-servere</vt:lpstr>
      </vt:variant>
      <vt:variant>
        <vt:i4>1</vt:i4>
      </vt:variant>
      <vt:variant>
        <vt:lpstr>Slidetitler</vt:lpstr>
      </vt:variant>
      <vt:variant>
        <vt:i4>47</vt:i4>
      </vt:variant>
    </vt:vector>
  </HeadingPairs>
  <TitlesOfParts>
    <vt:vector size="54" baseType="lpstr">
      <vt:lpstr>Arial</vt:lpstr>
      <vt:lpstr>Calibri</vt:lpstr>
      <vt:lpstr>Cambria Math</vt:lpstr>
      <vt:lpstr>Corbel</vt:lpstr>
      <vt:lpstr>Söhne</vt:lpstr>
      <vt:lpstr>NRGi</vt:lpstr>
      <vt:lpstr>think-cell Slide</vt:lpstr>
      <vt:lpstr>Risikovurdering af entrepriseprojekter</vt:lpstr>
      <vt:lpstr>Disposition</vt:lpstr>
      <vt:lpstr>Disposition</vt:lpstr>
      <vt:lpstr>Kan maskinlæringsmodeller præcist forudsige marginer og risici på tværs af ELCONs forskellige entrepriseprojekter? </vt:lpstr>
      <vt:lpstr>PowerPoint-præsentation</vt:lpstr>
      <vt:lpstr>Problemformulering</vt:lpstr>
      <vt:lpstr>Problemformulering</vt:lpstr>
      <vt:lpstr>Disposition</vt:lpstr>
      <vt:lpstr>Modeller</vt:lpstr>
      <vt:lpstr>Videnskabelige metoder</vt:lpstr>
      <vt:lpstr>Videnskabelige metoder</vt:lpstr>
      <vt:lpstr>Videnskabelige metoder</vt:lpstr>
      <vt:lpstr>Videnskabelige metoder</vt:lpstr>
      <vt:lpstr>Disposition</vt:lpstr>
      <vt:lpstr>Data</vt:lpstr>
      <vt:lpstr>Data</vt:lpstr>
      <vt:lpstr>Data</vt:lpstr>
      <vt:lpstr>Datagrundlag</vt:lpstr>
      <vt:lpstr>Datagrundlag</vt:lpstr>
      <vt:lpstr>Disposition</vt:lpstr>
      <vt:lpstr>Analyse</vt:lpstr>
      <vt:lpstr>Disposition</vt:lpstr>
      <vt:lpstr>Resultater</vt:lpstr>
      <vt:lpstr>Resultater</vt:lpstr>
      <vt:lpstr>Lineære modeller</vt:lpstr>
      <vt:lpstr>Resultater</vt:lpstr>
      <vt:lpstr>Resultater</vt:lpstr>
      <vt:lpstr>Resultater</vt:lpstr>
      <vt:lpstr>Resultater</vt:lpstr>
      <vt:lpstr>Resultater</vt:lpstr>
      <vt:lpstr>Resultater</vt:lpstr>
      <vt:lpstr>Resultater</vt:lpstr>
      <vt:lpstr>Maskinlæringsmodeller</vt:lpstr>
      <vt:lpstr>Resultater</vt:lpstr>
      <vt:lpstr>Resultater</vt:lpstr>
      <vt:lpstr>Resultater</vt:lpstr>
      <vt:lpstr>Resultater</vt:lpstr>
      <vt:lpstr>Resultater</vt:lpstr>
      <vt:lpstr>Resultater</vt:lpstr>
      <vt:lpstr>Resultater</vt:lpstr>
      <vt:lpstr>Resultater</vt:lpstr>
      <vt:lpstr>Deep Learning</vt:lpstr>
      <vt:lpstr>Resultater</vt:lpstr>
      <vt:lpstr>Resultater</vt:lpstr>
      <vt:lpstr>Resultater</vt:lpstr>
      <vt:lpstr>Disposition</vt:lpstr>
      <vt:lpstr>Diskussion af resultater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Statistisk Risikovurdering</dc:title>
  <dc:creator>Tobias Brammer</dc:creator>
  <cp:lastModifiedBy>Tobias Brammer</cp:lastModifiedBy>
  <cp:revision>3</cp:revision>
  <cp:lastPrinted>2021-01-06T12:41:59Z</cp:lastPrinted>
  <dcterms:created xsi:type="dcterms:W3CDTF">2023-02-21T13:26:08Z</dcterms:created>
  <dcterms:modified xsi:type="dcterms:W3CDTF">2023-11-21T09:13:35Z</dcterms:modified>
</cp:coreProperties>
</file>